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84" r:id="rId4"/>
    <p:sldId id="257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81" r:id="rId17"/>
    <p:sldId id="270" r:id="rId18"/>
    <p:sldId id="272" r:id="rId19"/>
    <p:sldId id="273" r:id="rId20"/>
    <p:sldId id="282" r:id="rId21"/>
    <p:sldId id="283" r:id="rId22"/>
    <p:sldId id="276" r:id="rId23"/>
    <p:sldId id="278" r:id="rId24"/>
    <p:sldId id="279" r:id="rId25"/>
    <p:sldId id="280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5946B-9104-48B8-97DC-8EABF7650066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D417720-4C3B-4C59-99DB-E95F785E8D78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История болезни</a:t>
          </a:r>
        </a:p>
      </dgm:t>
    </dgm:pt>
    <dgm:pt modelId="{6D5656EB-A41C-4C4A-9584-C7EB552BBEDB}" type="parTrans" cxnId="{16D3BA59-9FA3-461A-8C26-9A1C1653E006}">
      <dgm:prSet/>
      <dgm:spPr/>
      <dgm:t>
        <a:bodyPr/>
        <a:lstStyle/>
        <a:p>
          <a:endParaRPr lang="ru-RU"/>
        </a:p>
      </dgm:t>
    </dgm:pt>
    <dgm:pt modelId="{233A119D-E948-4FD0-B6F6-FA6AFA374EFC}" type="sibTrans" cxnId="{16D3BA59-9FA3-461A-8C26-9A1C1653E006}">
      <dgm:prSet/>
      <dgm:spPr/>
      <dgm:t>
        <a:bodyPr/>
        <a:lstStyle/>
        <a:p>
          <a:endParaRPr lang="ru-RU"/>
        </a:p>
      </dgm:t>
    </dgm:pt>
    <dgm:pt modelId="{54A2872B-051B-450E-8C2A-725182A0FB45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Пути заражения</a:t>
          </a:r>
        </a:p>
      </dgm:t>
    </dgm:pt>
    <dgm:pt modelId="{D62693A7-5189-4C9A-AF0A-5F6F6401AD84}" type="parTrans" cxnId="{D63019B1-6653-4EFE-9B8D-26920C6334A5}">
      <dgm:prSet/>
      <dgm:spPr/>
      <dgm:t>
        <a:bodyPr/>
        <a:lstStyle/>
        <a:p>
          <a:endParaRPr lang="ru-RU"/>
        </a:p>
      </dgm:t>
    </dgm:pt>
    <dgm:pt modelId="{E210738A-D70B-4C0F-ADC0-03C6E2B28645}" type="sibTrans" cxnId="{D63019B1-6653-4EFE-9B8D-26920C6334A5}">
      <dgm:prSet/>
      <dgm:spPr/>
      <dgm:t>
        <a:bodyPr/>
        <a:lstStyle/>
        <a:p>
          <a:endParaRPr lang="ru-RU"/>
        </a:p>
      </dgm:t>
    </dgm:pt>
    <dgm:pt modelId="{843138BE-66E0-43EC-B229-5D6475940B9F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Симптомы болезни</a:t>
          </a:r>
        </a:p>
      </dgm:t>
    </dgm:pt>
    <dgm:pt modelId="{9D9DF5D6-D384-4B53-B3EB-F888B15F681F}" type="parTrans" cxnId="{CD69E1D5-076B-4B35-B272-FA3A1EA70E37}">
      <dgm:prSet/>
      <dgm:spPr/>
      <dgm:t>
        <a:bodyPr/>
        <a:lstStyle/>
        <a:p>
          <a:endParaRPr lang="ru-RU"/>
        </a:p>
      </dgm:t>
    </dgm:pt>
    <dgm:pt modelId="{7238BE53-677F-4CE5-AB24-8B7F9E9E4E2E}" type="sibTrans" cxnId="{CD69E1D5-076B-4B35-B272-FA3A1EA70E37}">
      <dgm:prSet/>
      <dgm:spPr/>
      <dgm:t>
        <a:bodyPr/>
        <a:lstStyle/>
        <a:p>
          <a:endParaRPr lang="ru-RU"/>
        </a:p>
      </dgm:t>
    </dgm:pt>
    <dgm:pt modelId="{CF87A23B-4557-4504-8C4D-193CECB9D2FB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Методика лечения</a:t>
          </a:r>
        </a:p>
      </dgm:t>
    </dgm:pt>
    <dgm:pt modelId="{05CBE642-B6E1-4982-ACA2-219308A1A270}" type="parTrans" cxnId="{18C81546-7691-45F3-A747-AF697667CDFC}">
      <dgm:prSet/>
      <dgm:spPr/>
      <dgm:t>
        <a:bodyPr/>
        <a:lstStyle/>
        <a:p>
          <a:endParaRPr lang="ru-RU"/>
        </a:p>
      </dgm:t>
    </dgm:pt>
    <dgm:pt modelId="{0CF5FF77-09E0-4770-A5B5-E72329A8EEB4}" type="sibTrans" cxnId="{18C81546-7691-45F3-A747-AF697667CDFC}">
      <dgm:prSet/>
      <dgm:spPr/>
      <dgm:t>
        <a:bodyPr/>
        <a:lstStyle/>
        <a:p>
          <a:endParaRPr lang="ru-RU"/>
        </a:p>
      </dgm:t>
    </dgm:pt>
    <dgm:pt modelId="{90AC46BE-F782-4F8C-B569-2FFDE7104169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Профилактика</a:t>
          </a:r>
        </a:p>
      </dgm:t>
    </dgm:pt>
    <dgm:pt modelId="{71EFD4C6-C73A-4037-AB02-7ACAB8563CE2}" type="parTrans" cxnId="{75BAF5FA-6D1C-4E9A-900F-E4DEC95BEFAC}">
      <dgm:prSet/>
      <dgm:spPr/>
      <dgm:t>
        <a:bodyPr/>
        <a:lstStyle/>
        <a:p>
          <a:endParaRPr lang="ru-RU"/>
        </a:p>
      </dgm:t>
    </dgm:pt>
    <dgm:pt modelId="{311694D1-C12C-4B4A-BAD0-57C48B1A4BCB}" type="sibTrans" cxnId="{75BAF5FA-6D1C-4E9A-900F-E4DEC95BEFAC}">
      <dgm:prSet/>
      <dgm:spPr/>
      <dgm:t>
        <a:bodyPr/>
        <a:lstStyle/>
        <a:p>
          <a:endParaRPr lang="ru-RU"/>
        </a:p>
      </dgm:t>
    </dgm:pt>
    <dgm:pt modelId="{4601D397-CAC5-46F3-A404-4FA383437E3F}" type="pres">
      <dgm:prSet presAssocID="{6DD5946B-9104-48B8-97DC-8EABF7650066}" presName="cycle" presStyleCnt="0">
        <dgm:presLayoutVars>
          <dgm:dir/>
          <dgm:resizeHandles val="exact"/>
        </dgm:presLayoutVars>
      </dgm:prSet>
      <dgm:spPr/>
    </dgm:pt>
    <dgm:pt modelId="{66154DE6-8708-4DB2-8754-16D0DE624FC8}" type="pres">
      <dgm:prSet presAssocID="{6D417720-4C3B-4C59-99DB-E95F785E8D78}" presName="node" presStyleLbl="node1" presStyleIdx="0" presStyleCnt="5" custScaleX="111200">
        <dgm:presLayoutVars>
          <dgm:bulletEnabled val="1"/>
        </dgm:presLayoutVars>
      </dgm:prSet>
      <dgm:spPr/>
    </dgm:pt>
    <dgm:pt modelId="{8B06AACA-B0C0-4762-9C1B-D7634F56609A}" type="pres">
      <dgm:prSet presAssocID="{233A119D-E948-4FD0-B6F6-FA6AFA374EFC}" presName="sibTrans" presStyleLbl="sibTrans2D1" presStyleIdx="0" presStyleCnt="5"/>
      <dgm:spPr/>
    </dgm:pt>
    <dgm:pt modelId="{539D9532-64CA-4E0A-A259-C9BCD1BBC3DD}" type="pres">
      <dgm:prSet presAssocID="{233A119D-E948-4FD0-B6F6-FA6AFA374EFC}" presName="connectorText" presStyleLbl="sibTrans2D1" presStyleIdx="0" presStyleCnt="5"/>
      <dgm:spPr/>
    </dgm:pt>
    <dgm:pt modelId="{520601C1-E364-47B1-B2A7-AEA58B69BEE2}" type="pres">
      <dgm:prSet presAssocID="{54A2872B-051B-450E-8C2A-725182A0FB45}" presName="node" presStyleLbl="node1" presStyleIdx="1" presStyleCnt="5" custScaleX="116112" custRadScaleRad="99795" custRadScaleInc="-38">
        <dgm:presLayoutVars>
          <dgm:bulletEnabled val="1"/>
        </dgm:presLayoutVars>
      </dgm:prSet>
      <dgm:spPr/>
    </dgm:pt>
    <dgm:pt modelId="{DC26BAE0-058F-44CA-AC69-72D0A36421BE}" type="pres">
      <dgm:prSet presAssocID="{E210738A-D70B-4C0F-ADC0-03C6E2B28645}" presName="sibTrans" presStyleLbl="sibTrans2D1" presStyleIdx="1" presStyleCnt="5"/>
      <dgm:spPr/>
    </dgm:pt>
    <dgm:pt modelId="{FEA893BB-A1F5-40D4-A407-425E80973B40}" type="pres">
      <dgm:prSet presAssocID="{E210738A-D70B-4C0F-ADC0-03C6E2B28645}" presName="connectorText" presStyleLbl="sibTrans2D1" presStyleIdx="1" presStyleCnt="5"/>
      <dgm:spPr/>
    </dgm:pt>
    <dgm:pt modelId="{F2E9453C-5DEB-4EA9-9D6D-5FC3CDB4C29D}" type="pres">
      <dgm:prSet presAssocID="{843138BE-66E0-43EC-B229-5D6475940B9F}" presName="node" presStyleLbl="node1" presStyleIdx="2" presStyleCnt="5" custScaleX="118219">
        <dgm:presLayoutVars>
          <dgm:bulletEnabled val="1"/>
        </dgm:presLayoutVars>
      </dgm:prSet>
      <dgm:spPr/>
    </dgm:pt>
    <dgm:pt modelId="{102D114A-1453-4331-AD81-12A1961A8648}" type="pres">
      <dgm:prSet presAssocID="{7238BE53-677F-4CE5-AB24-8B7F9E9E4E2E}" presName="sibTrans" presStyleLbl="sibTrans2D1" presStyleIdx="2" presStyleCnt="5"/>
      <dgm:spPr/>
    </dgm:pt>
    <dgm:pt modelId="{51414007-0316-48C6-99DE-6E9EB8AED460}" type="pres">
      <dgm:prSet presAssocID="{7238BE53-677F-4CE5-AB24-8B7F9E9E4E2E}" presName="connectorText" presStyleLbl="sibTrans2D1" presStyleIdx="2" presStyleCnt="5"/>
      <dgm:spPr/>
    </dgm:pt>
    <dgm:pt modelId="{4CCBBFA2-CF23-464B-A34D-4202CA0F1806}" type="pres">
      <dgm:prSet presAssocID="{CF87A23B-4557-4504-8C4D-193CECB9D2FB}" presName="node" presStyleLbl="node1" presStyleIdx="3" presStyleCnt="5" custScaleX="111930" custRadScaleRad="99538" custRadScaleInc="-347">
        <dgm:presLayoutVars>
          <dgm:bulletEnabled val="1"/>
        </dgm:presLayoutVars>
      </dgm:prSet>
      <dgm:spPr/>
    </dgm:pt>
    <dgm:pt modelId="{7636F033-E523-47A4-BC20-A2FFB677F271}" type="pres">
      <dgm:prSet presAssocID="{0CF5FF77-09E0-4770-A5B5-E72329A8EEB4}" presName="sibTrans" presStyleLbl="sibTrans2D1" presStyleIdx="3" presStyleCnt="5"/>
      <dgm:spPr/>
    </dgm:pt>
    <dgm:pt modelId="{CFBA713A-8F93-4AA7-80DA-E72243813898}" type="pres">
      <dgm:prSet presAssocID="{0CF5FF77-09E0-4770-A5B5-E72329A8EEB4}" presName="connectorText" presStyleLbl="sibTrans2D1" presStyleIdx="3" presStyleCnt="5"/>
      <dgm:spPr/>
    </dgm:pt>
    <dgm:pt modelId="{B46B36BA-966C-45C0-BD29-061C02022703}" type="pres">
      <dgm:prSet presAssocID="{90AC46BE-F782-4F8C-B569-2FFDE7104169}" presName="node" presStyleLbl="node1" presStyleIdx="4" presStyleCnt="5" custScaleX="117362" custRadScaleRad="114286" custRadScaleInc="-6483">
        <dgm:presLayoutVars>
          <dgm:bulletEnabled val="1"/>
        </dgm:presLayoutVars>
      </dgm:prSet>
      <dgm:spPr/>
    </dgm:pt>
    <dgm:pt modelId="{B71383BC-0E86-4705-8290-770A954247A1}" type="pres">
      <dgm:prSet presAssocID="{311694D1-C12C-4B4A-BAD0-57C48B1A4BCB}" presName="sibTrans" presStyleLbl="sibTrans2D1" presStyleIdx="4" presStyleCnt="5"/>
      <dgm:spPr/>
    </dgm:pt>
    <dgm:pt modelId="{E9392679-F4C4-4B25-9498-548FD61718F5}" type="pres">
      <dgm:prSet presAssocID="{311694D1-C12C-4B4A-BAD0-57C48B1A4BCB}" presName="connectorText" presStyleLbl="sibTrans2D1" presStyleIdx="4" presStyleCnt="5"/>
      <dgm:spPr/>
    </dgm:pt>
  </dgm:ptLst>
  <dgm:cxnLst>
    <dgm:cxn modelId="{642DBF17-7C17-46B3-BCE7-3167A8237F68}" type="presOf" srcId="{CF87A23B-4557-4504-8C4D-193CECB9D2FB}" destId="{4CCBBFA2-CF23-464B-A34D-4202CA0F1806}" srcOrd="0" destOrd="0" presId="urn:microsoft.com/office/officeart/2005/8/layout/cycle2"/>
    <dgm:cxn modelId="{78A47A1B-1B91-4157-A1E0-5C7967CE76EE}" type="presOf" srcId="{54A2872B-051B-450E-8C2A-725182A0FB45}" destId="{520601C1-E364-47B1-B2A7-AEA58B69BEE2}" srcOrd="0" destOrd="0" presId="urn:microsoft.com/office/officeart/2005/8/layout/cycle2"/>
    <dgm:cxn modelId="{2235B020-39DD-4F6F-8C87-F63C683C349C}" type="presOf" srcId="{E210738A-D70B-4C0F-ADC0-03C6E2B28645}" destId="{DC26BAE0-058F-44CA-AC69-72D0A36421BE}" srcOrd="0" destOrd="0" presId="urn:microsoft.com/office/officeart/2005/8/layout/cycle2"/>
    <dgm:cxn modelId="{1437E628-0107-4CF8-B205-1832A96C6013}" type="presOf" srcId="{233A119D-E948-4FD0-B6F6-FA6AFA374EFC}" destId="{8B06AACA-B0C0-4762-9C1B-D7634F56609A}" srcOrd="0" destOrd="0" presId="urn:microsoft.com/office/officeart/2005/8/layout/cycle2"/>
    <dgm:cxn modelId="{18C81546-7691-45F3-A747-AF697667CDFC}" srcId="{6DD5946B-9104-48B8-97DC-8EABF7650066}" destId="{CF87A23B-4557-4504-8C4D-193CECB9D2FB}" srcOrd="3" destOrd="0" parTransId="{05CBE642-B6E1-4982-ACA2-219308A1A270}" sibTransId="{0CF5FF77-09E0-4770-A5B5-E72329A8EEB4}"/>
    <dgm:cxn modelId="{16D3BA59-9FA3-461A-8C26-9A1C1653E006}" srcId="{6DD5946B-9104-48B8-97DC-8EABF7650066}" destId="{6D417720-4C3B-4C59-99DB-E95F785E8D78}" srcOrd="0" destOrd="0" parTransId="{6D5656EB-A41C-4C4A-9584-C7EB552BBEDB}" sibTransId="{233A119D-E948-4FD0-B6F6-FA6AFA374EFC}"/>
    <dgm:cxn modelId="{B6B4FB8F-AB0A-48A4-AF8C-0B7CEA643E4A}" type="presOf" srcId="{311694D1-C12C-4B4A-BAD0-57C48B1A4BCB}" destId="{B71383BC-0E86-4705-8290-770A954247A1}" srcOrd="0" destOrd="0" presId="urn:microsoft.com/office/officeart/2005/8/layout/cycle2"/>
    <dgm:cxn modelId="{2D768598-9C0B-4183-85A1-CABC6A5E1327}" type="presOf" srcId="{7238BE53-677F-4CE5-AB24-8B7F9E9E4E2E}" destId="{102D114A-1453-4331-AD81-12A1961A8648}" srcOrd="0" destOrd="0" presId="urn:microsoft.com/office/officeart/2005/8/layout/cycle2"/>
    <dgm:cxn modelId="{3206FB9B-F7FB-40B2-AD5C-5889A91D9923}" type="presOf" srcId="{6D417720-4C3B-4C59-99DB-E95F785E8D78}" destId="{66154DE6-8708-4DB2-8754-16D0DE624FC8}" srcOrd="0" destOrd="0" presId="urn:microsoft.com/office/officeart/2005/8/layout/cycle2"/>
    <dgm:cxn modelId="{64C955A6-EAA9-4B8C-ABED-263A6D87662E}" type="presOf" srcId="{E210738A-D70B-4C0F-ADC0-03C6E2B28645}" destId="{FEA893BB-A1F5-40D4-A407-425E80973B40}" srcOrd="1" destOrd="0" presId="urn:microsoft.com/office/officeart/2005/8/layout/cycle2"/>
    <dgm:cxn modelId="{37B61AAB-059D-40AE-9071-2D896D761E91}" type="presOf" srcId="{7238BE53-677F-4CE5-AB24-8B7F9E9E4E2E}" destId="{51414007-0316-48C6-99DE-6E9EB8AED460}" srcOrd="1" destOrd="0" presId="urn:microsoft.com/office/officeart/2005/8/layout/cycle2"/>
    <dgm:cxn modelId="{D63019B1-6653-4EFE-9B8D-26920C6334A5}" srcId="{6DD5946B-9104-48B8-97DC-8EABF7650066}" destId="{54A2872B-051B-450E-8C2A-725182A0FB45}" srcOrd="1" destOrd="0" parTransId="{D62693A7-5189-4C9A-AF0A-5F6F6401AD84}" sibTransId="{E210738A-D70B-4C0F-ADC0-03C6E2B28645}"/>
    <dgm:cxn modelId="{B98A62B4-A9E2-4796-B1B6-6DF78933B828}" type="presOf" srcId="{6DD5946B-9104-48B8-97DC-8EABF7650066}" destId="{4601D397-CAC5-46F3-A404-4FA383437E3F}" srcOrd="0" destOrd="0" presId="urn:microsoft.com/office/officeart/2005/8/layout/cycle2"/>
    <dgm:cxn modelId="{023BD5D0-D853-46C4-ADBC-5CCCE20AD776}" type="presOf" srcId="{90AC46BE-F782-4F8C-B569-2FFDE7104169}" destId="{B46B36BA-966C-45C0-BD29-061C02022703}" srcOrd="0" destOrd="0" presId="urn:microsoft.com/office/officeart/2005/8/layout/cycle2"/>
    <dgm:cxn modelId="{CD69E1D5-076B-4B35-B272-FA3A1EA70E37}" srcId="{6DD5946B-9104-48B8-97DC-8EABF7650066}" destId="{843138BE-66E0-43EC-B229-5D6475940B9F}" srcOrd="2" destOrd="0" parTransId="{9D9DF5D6-D384-4B53-B3EB-F888B15F681F}" sibTransId="{7238BE53-677F-4CE5-AB24-8B7F9E9E4E2E}"/>
    <dgm:cxn modelId="{D495DAD6-7596-453B-8055-E3551D94152E}" type="presOf" srcId="{0CF5FF77-09E0-4770-A5B5-E72329A8EEB4}" destId="{7636F033-E523-47A4-BC20-A2FFB677F271}" srcOrd="0" destOrd="0" presId="urn:microsoft.com/office/officeart/2005/8/layout/cycle2"/>
    <dgm:cxn modelId="{2B2037DD-3B6F-477C-9D49-75A8C2DC2AB1}" type="presOf" srcId="{0CF5FF77-09E0-4770-A5B5-E72329A8EEB4}" destId="{CFBA713A-8F93-4AA7-80DA-E72243813898}" srcOrd="1" destOrd="0" presId="urn:microsoft.com/office/officeart/2005/8/layout/cycle2"/>
    <dgm:cxn modelId="{E10726EC-5187-4809-BB9A-1DDB8B8EC816}" type="presOf" srcId="{233A119D-E948-4FD0-B6F6-FA6AFA374EFC}" destId="{539D9532-64CA-4E0A-A259-C9BCD1BBC3DD}" srcOrd="1" destOrd="0" presId="urn:microsoft.com/office/officeart/2005/8/layout/cycle2"/>
    <dgm:cxn modelId="{532603FA-36D5-4F4B-BCB4-4D73486321E6}" type="presOf" srcId="{311694D1-C12C-4B4A-BAD0-57C48B1A4BCB}" destId="{E9392679-F4C4-4B25-9498-548FD61718F5}" srcOrd="1" destOrd="0" presId="urn:microsoft.com/office/officeart/2005/8/layout/cycle2"/>
    <dgm:cxn modelId="{75BAF5FA-6D1C-4E9A-900F-E4DEC95BEFAC}" srcId="{6DD5946B-9104-48B8-97DC-8EABF7650066}" destId="{90AC46BE-F782-4F8C-B569-2FFDE7104169}" srcOrd="4" destOrd="0" parTransId="{71EFD4C6-C73A-4037-AB02-7ACAB8563CE2}" sibTransId="{311694D1-C12C-4B4A-BAD0-57C48B1A4BCB}"/>
    <dgm:cxn modelId="{5A92CCFF-16F4-49B9-A362-BBFF0AF44F9D}" type="presOf" srcId="{843138BE-66E0-43EC-B229-5D6475940B9F}" destId="{F2E9453C-5DEB-4EA9-9D6D-5FC3CDB4C29D}" srcOrd="0" destOrd="0" presId="urn:microsoft.com/office/officeart/2005/8/layout/cycle2"/>
    <dgm:cxn modelId="{37580AB4-4B03-4CD6-9D03-E18B32DD2C32}" type="presParOf" srcId="{4601D397-CAC5-46F3-A404-4FA383437E3F}" destId="{66154DE6-8708-4DB2-8754-16D0DE624FC8}" srcOrd="0" destOrd="0" presId="urn:microsoft.com/office/officeart/2005/8/layout/cycle2"/>
    <dgm:cxn modelId="{80FA1985-7521-4F65-B637-7C4EE258C1C5}" type="presParOf" srcId="{4601D397-CAC5-46F3-A404-4FA383437E3F}" destId="{8B06AACA-B0C0-4762-9C1B-D7634F56609A}" srcOrd="1" destOrd="0" presId="urn:microsoft.com/office/officeart/2005/8/layout/cycle2"/>
    <dgm:cxn modelId="{8641E831-9C74-488F-9ADD-6FF9B713B7D3}" type="presParOf" srcId="{8B06AACA-B0C0-4762-9C1B-D7634F56609A}" destId="{539D9532-64CA-4E0A-A259-C9BCD1BBC3DD}" srcOrd="0" destOrd="0" presId="urn:microsoft.com/office/officeart/2005/8/layout/cycle2"/>
    <dgm:cxn modelId="{A6B638C1-1973-418D-BC2D-D03359A56976}" type="presParOf" srcId="{4601D397-CAC5-46F3-A404-4FA383437E3F}" destId="{520601C1-E364-47B1-B2A7-AEA58B69BEE2}" srcOrd="2" destOrd="0" presId="urn:microsoft.com/office/officeart/2005/8/layout/cycle2"/>
    <dgm:cxn modelId="{B31108F1-5478-47FC-85A4-3EB5ABEDD057}" type="presParOf" srcId="{4601D397-CAC5-46F3-A404-4FA383437E3F}" destId="{DC26BAE0-058F-44CA-AC69-72D0A36421BE}" srcOrd="3" destOrd="0" presId="urn:microsoft.com/office/officeart/2005/8/layout/cycle2"/>
    <dgm:cxn modelId="{870998E2-0088-4373-B134-18AB186A357B}" type="presParOf" srcId="{DC26BAE0-058F-44CA-AC69-72D0A36421BE}" destId="{FEA893BB-A1F5-40D4-A407-425E80973B40}" srcOrd="0" destOrd="0" presId="urn:microsoft.com/office/officeart/2005/8/layout/cycle2"/>
    <dgm:cxn modelId="{841A7064-5172-4B71-BB74-4A0D3D39A0BF}" type="presParOf" srcId="{4601D397-CAC5-46F3-A404-4FA383437E3F}" destId="{F2E9453C-5DEB-4EA9-9D6D-5FC3CDB4C29D}" srcOrd="4" destOrd="0" presId="urn:microsoft.com/office/officeart/2005/8/layout/cycle2"/>
    <dgm:cxn modelId="{409EF400-CA51-47F2-B8DC-DD4F444DA06E}" type="presParOf" srcId="{4601D397-CAC5-46F3-A404-4FA383437E3F}" destId="{102D114A-1453-4331-AD81-12A1961A8648}" srcOrd="5" destOrd="0" presId="urn:microsoft.com/office/officeart/2005/8/layout/cycle2"/>
    <dgm:cxn modelId="{9921C59A-D723-4E55-B889-D4ED811CD1FA}" type="presParOf" srcId="{102D114A-1453-4331-AD81-12A1961A8648}" destId="{51414007-0316-48C6-99DE-6E9EB8AED460}" srcOrd="0" destOrd="0" presId="urn:microsoft.com/office/officeart/2005/8/layout/cycle2"/>
    <dgm:cxn modelId="{B2494492-0982-4E70-93A0-8605839841A3}" type="presParOf" srcId="{4601D397-CAC5-46F3-A404-4FA383437E3F}" destId="{4CCBBFA2-CF23-464B-A34D-4202CA0F1806}" srcOrd="6" destOrd="0" presId="urn:microsoft.com/office/officeart/2005/8/layout/cycle2"/>
    <dgm:cxn modelId="{E8F523E5-FE42-499D-898F-D560B6997EAA}" type="presParOf" srcId="{4601D397-CAC5-46F3-A404-4FA383437E3F}" destId="{7636F033-E523-47A4-BC20-A2FFB677F271}" srcOrd="7" destOrd="0" presId="urn:microsoft.com/office/officeart/2005/8/layout/cycle2"/>
    <dgm:cxn modelId="{19F40B5B-A060-45E9-B2F0-814CCDB2CE4E}" type="presParOf" srcId="{7636F033-E523-47A4-BC20-A2FFB677F271}" destId="{CFBA713A-8F93-4AA7-80DA-E72243813898}" srcOrd="0" destOrd="0" presId="urn:microsoft.com/office/officeart/2005/8/layout/cycle2"/>
    <dgm:cxn modelId="{509E8D95-9A12-458B-83F6-1507EC8ED885}" type="presParOf" srcId="{4601D397-CAC5-46F3-A404-4FA383437E3F}" destId="{B46B36BA-966C-45C0-BD29-061C02022703}" srcOrd="8" destOrd="0" presId="urn:microsoft.com/office/officeart/2005/8/layout/cycle2"/>
    <dgm:cxn modelId="{A57AC427-D021-4E60-92FA-DBEFAA89A0AF}" type="presParOf" srcId="{4601D397-CAC5-46F3-A404-4FA383437E3F}" destId="{B71383BC-0E86-4705-8290-770A954247A1}" srcOrd="9" destOrd="0" presId="urn:microsoft.com/office/officeart/2005/8/layout/cycle2"/>
    <dgm:cxn modelId="{7AB72EF6-2553-4B41-BE1E-F54C32D585AD}" type="presParOf" srcId="{B71383BC-0E86-4705-8290-770A954247A1}" destId="{E9392679-F4C4-4B25-9498-548FD61718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A1AAD-0354-46E4-B52F-96F4D80B65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9BDD0D0-0505-4940-BA42-6B0A31FB6222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1. профилактика туберкулеза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3FA4EF9-1E9F-467B-BBA5-F5D4DD982265}" type="parTrans" cxnId="{3E6A34D3-15A6-42F9-9E10-23D5A012A42F}">
      <dgm:prSet/>
      <dgm:spPr/>
      <dgm:t>
        <a:bodyPr/>
        <a:lstStyle/>
        <a:p>
          <a:endParaRPr lang="ru-RU"/>
        </a:p>
      </dgm:t>
    </dgm:pt>
    <dgm:pt modelId="{3AC6A4B8-D3F4-464B-A691-F56171F084AE}" type="sibTrans" cxnId="{3E6A34D3-15A6-42F9-9E10-23D5A012A42F}">
      <dgm:prSet/>
      <dgm:spPr/>
      <dgm:t>
        <a:bodyPr/>
        <a:lstStyle/>
        <a:p>
          <a:endParaRPr lang="ru-RU"/>
        </a:p>
      </dgm:t>
    </dgm:pt>
    <dgm:pt modelId="{B9A98CEB-E3C0-427E-A93A-2984817B7799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2. его раннее выявление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79ED5C3-E45D-4952-AC93-455F2FC8F84A}" type="parTrans" cxnId="{41E5CB37-5341-469D-AAE4-9ED3C83926FB}">
      <dgm:prSet/>
      <dgm:spPr/>
      <dgm:t>
        <a:bodyPr/>
        <a:lstStyle/>
        <a:p>
          <a:endParaRPr lang="ru-RU"/>
        </a:p>
      </dgm:t>
    </dgm:pt>
    <dgm:pt modelId="{75360216-8577-419C-A4CF-21E5C9CF0400}" type="sibTrans" cxnId="{41E5CB37-5341-469D-AAE4-9ED3C83926FB}">
      <dgm:prSet/>
      <dgm:spPr/>
      <dgm:t>
        <a:bodyPr/>
        <a:lstStyle/>
        <a:p>
          <a:endParaRPr lang="ru-RU"/>
        </a:p>
      </dgm:t>
    </dgm:pt>
    <dgm:pt modelId="{7ED503B9-D9AB-4A0F-A9A7-C7D07839F6B9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3. лечение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B944B48-CA0D-4824-8411-C456EA48CD3E}" type="parTrans" cxnId="{4296F087-4385-4356-B912-C801562D7579}">
      <dgm:prSet/>
      <dgm:spPr/>
      <dgm:t>
        <a:bodyPr/>
        <a:lstStyle/>
        <a:p>
          <a:endParaRPr lang="ru-RU"/>
        </a:p>
      </dgm:t>
    </dgm:pt>
    <dgm:pt modelId="{F1F555F7-F0F8-425B-BA8E-78B469511CC4}" type="sibTrans" cxnId="{4296F087-4385-4356-B912-C801562D7579}">
      <dgm:prSet/>
      <dgm:spPr/>
      <dgm:t>
        <a:bodyPr/>
        <a:lstStyle/>
        <a:p>
          <a:endParaRPr lang="ru-RU"/>
        </a:p>
      </dgm:t>
    </dgm:pt>
    <dgm:pt modelId="{E89CF517-7529-48FB-B2EB-0520D2094FDB}" type="pres">
      <dgm:prSet presAssocID="{F0FA1AAD-0354-46E4-B52F-96F4D80B65F7}" presName="compositeShape" presStyleCnt="0">
        <dgm:presLayoutVars>
          <dgm:dir/>
          <dgm:resizeHandles/>
        </dgm:presLayoutVars>
      </dgm:prSet>
      <dgm:spPr/>
    </dgm:pt>
    <dgm:pt modelId="{A47EC7F7-B37A-41AA-89AA-704D06D4CE66}" type="pres">
      <dgm:prSet presAssocID="{F0FA1AAD-0354-46E4-B52F-96F4D80B65F7}" presName="pyramid" presStyleLbl="node1" presStyleIdx="0" presStyleCnt="1"/>
      <dgm:spPr/>
    </dgm:pt>
    <dgm:pt modelId="{EF1BBA33-673B-43F6-AD7D-F9946529F583}" type="pres">
      <dgm:prSet presAssocID="{F0FA1AAD-0354-46E4-B52F-96F4D80B65F7}" presName="theList" presStyleCnt="0"/>
      <dgm:spPr/>
    </dgm:pt>
    <dgm:pt modelId="{2816C767-F917-40F4-825C-8A8439B96803}" type="pres">
      <dgm:prSet presAssocID="{89BDD0D0-0505-4940-BA42-6B0A31FB6222}" presName="aNode" presStyleLbl="fgAcc1" presStyleIdx="0" presStyleCnt="3">
        <dgm:presLayoutVars>
          <dgm:bulletEnabled val="1"/>
        </dgm:presLayoutVars>
      </dgm:prSet>
      <dgm:spPr/>
    </dgm:pt>
    <dgm:pt modelId="{1C63D6BF-D2BA-4400-86C1-CDECD5E2649A}" type="pres">
      <dgm:prSet presAssocID="{89BDD0D0-0505-4940-BA42-6B0A31FB6222}" presName="aSpace" presStyleCnt="0"/>
      <dgm:spPr/>
    </dgm:pt>
    <dgm:pt modelId="{BDF2A4F8-87E3-4C08-BFC5-BCB4F41D1FA2}" type="pres">
      <dgm:prSet presAssocID="{B9A98CEB-E3C0-427E-A93A-2984817B7799}" presName="aNode" presStyleLbl="fgAcc1" presStyleIdx="1" presStyleCnt="3">
        <dgm:presLayoutVars>
          <dgm:bulletEnabled val="1"/>
        </dgm:presLayoutVars>
      </dgm:prSet>
      <dgm:spPr/>
    </dgm:pt>
    <dgm:pt modelId="{A822FD92-360A-4765-A031-FC78427B61BE}" type="pres">
      <dgm:prSet presAssocID="{B9A98CEB-E3C0-427E-A93A-2984817B7799}" presName="aSpace" presStyleCnt="0"/>
      <dgm:spPr/>
    </dgm:pt>
    <dgm:pt modelId="{FF526B2A-841B-4E0D-B68B-5E4EAA6BEB7F}" type="pres">
      <dgm:prSet presAssocID="{7ED503B9-D9AB-4A0F-A9A7-C7D07839F6B9}" presName="aNode" presStyleLbl="fgAcc1" presStyleIdx="2" presStyleCnt="3">
        <dgm:presLayoutVars>
          <dgm:bulletEnabled val="1"/>
        </dgm:presLayoutVars>
      </dgm:prSet>
      <dgm:spPr/>
    </dgm:pt>
    <dgm:pt modelId="{BCF318A7-F819-4E41-A39B-510A499DA136}" type="pres">
      <dgm:prSet presAssocID="{7ED503B9-D9AB-4A0F-A9A7-C7D07839F6B9}" presName="aSpace" presStyleCnt="0"/>
      <dgm:spPr/>
    </dgm:pt>
  </dgm:ptLst>
  <dgm:cxnLst>
    <dgm:cxn modelId="{41E5CB37-5341-469D-AAE4-9ED3C83926FB}" srcId="{F0FA1AAD-0354-46E4-B52F-96F4D80B65F7}" destId="{B9A98CEB-E3C0-427E-A93A-2984817B7799}" srcOrd="1" destOrd="0" parTransId="{979ED5C3-E45D-4952-AC93-455F2FC8F84A}" sibTransId="{75360216-8577-419C-A4CF-21E5C9CF0400}"/>
    <dgm:cxn modelId="{B631F95B-5787-4F8E-AEF3-2DD14FD909F6}" type="presOf" srcId="{B9A98CEB-E3C0-427E-A93A-2984817B7799}" destId="{BDF2A4F8-87E3-4C08-BFC5-BCB4F41D1FA2}" srcOrd="0" destOrd="0" presId="urn:microsoft.com/office/officeart/2005/8/layout/pyramid2"/>
    <dgm:cxn modelId="{BD14F45A-D1A0-403B-AFB9-40D864EBC33A}" type="presOf" srcId="{89BDD0D0-0505-4940-BA42-6B0A31FB6222}" destId="{2816C767-F917-40F4-825C-8A8439B96803}" srcOrd="0" destOrd="0" presId="urn:microsoft.com/office/officeart/2005/8/layout/pyramid2"/>
    <dgm:cxn modelId="{5C042C85-A7D8-4D48-B240-0F6D9D755AFE}" type="presOf" srcId="{F0FA1AAD-0354-46E4-B52F-96F4D80B65F7}" destId="{E89CF517-7529-48FB-B2EB-0520D2094FDB}" srcOrd="0" destOrd="0" presId="urn:microsoft.com/office/officeart/2005/8/layout/pyramid2"/>
    <dgm:cxn modelId="{4296F087-4385-4356-B912-C801562D7579}" srcId="{F0FA1AAD-0354-46E4-B52F-96F4D80B65F7}" destId="{7ED503B9-D9AB-4A0F-A9A7-C7D07839F6B9}" srcOrd="2" destOrd="0" parTransId="{1B944B48-CA0D-4824-8411-C456EA48CD3E}" sibTransId="{F1F555F7-F0F8-425B-BA8E-78B469511CC4}"/>
    <dgm:cxn modelId="{3E6A34D3-15A6-42F9-9E10-23D5A012A42F}" srcId="{F0FA1AAD-0354-46E4-B52F-96F4D80B65F7}" destId="{89BDD0D0-0505-4940-BA42-6B0A31FB6222}" srcOrd="0" destOrd="0" parTransId="{73FA4EF9-1E9F-467B-BBA5-F5D4DD982265}" sibTransId="{3AC6A4B8-D3F4-464B-A691-F56171F084AE}"/>
    <dgm:cxn modelId="{3C2C28F5-4810-4C5A-9871-49FB64F5DBD0}" type="presOf" srcId="{7ED503B9-D9AB-4A0F-A9A7-C7D07839F6B9}" destId="{FF526B2A-841B-4E0D-B68B-5E4EAA6BEB7F}" srcOrd="0" destOrd="0" presId="urn:microsoft.com/office/officeart/2005/8/layout/pyramid2"/>
    <dgm:cxn modelId="{B410AED8-D08E-4094-967A-C60D8B2B141F}" type="presParOf" srcId="{E89CF517-7529-48FB-B2EB-0520D2094FDB}" destId="{A47EC7F7-B37A-41AA-89AA-704D06D4CE66}" srcOrd="0" destOrd="0" presId="urn:microsoft.com/office/officeart/2005/8/layout/pyramid2"/>
    <dgm:cxn modelId="{8BC4348D-6C5F-4BE5-B78D-7B9D846F25E7}" type="presParOf" srcId="{E89CF517-7529-48FB-B2EB-0520D2094FDB}" destId="{EF1BBA33-673B-43F6-AD7D-F9946529F583}" srcOrd="1" destOrd="0" presId="urn:microsoft.com/office/officeart/2005/8/layout/pyramid2"/>
    <dgm:cxn modelId="{034D5816-E872-4778-A380-CFBAA871D088}" type="presParOf" srcId="{EF1BBA33-673B-43F6-AD7D-F9946529F583}" destId="{2816C767-F917-40F4-825C-8A8439B96803}" srcOrd="0" destOrd="0" presId="urn:microsoft.com/office/officeart/2005/8/layout/pyramid2"/>
    <dgm:cxn modelId="{2C325C4C-ED88-4395-8477-2504F2662C6A}" type="presParOf" srcId="{EF1BBA33-673B-43F6-AD7D-F9946529F583}" destId="{1C63D6BF-D2BA-4400-86C1-CDECD5E2649A}" srcOrd="1" destOrd="0" presId="urn:microsoft.com/office/officeart/2005/8/layout/pyramid2"/>
    <dgm:cxn modelId="{1EF2200E-166F-4FA6-8EF5-03A5581FA085}" type="presParOf" srcId="{EF1BBA33-673B-43F6-AD7D-F9946529F583}" destId="{BDF2A4F8-87E3-4C08-BFC5-BCB4F41D1FA2}" srcOrd="2" destOrd="0" presId="urn:microsoft.com/office/officeart/2005/8/layout/pyramid2"/>
    <dgm:cxn modelId="{B8915044-3802-41D9-BB80-7B6BC138757B}" type="presParOf" srcId="{EF1BBA33-673B-43F6-AD7D-F9946529F583}" destId="{A822FD92-360A-4765-A031-FC78427B61BE}" srcOrd="3" destOrd="0" presId="urn:microsoft.com/office/officeart/2005/8/layout/pyramid2"/>
    <dgm:cxn modelId="{5C7E4C84-B6BD-4F5D-8A0F-10968CD77225}" type="presParOf" srcId="{EF1BBA33-673B-43F6-AD7D-F9946529F583}" destId="{FF526B2A-841B-4E0D-B68B-5E4EAA6BEB7F}" srcOrd="4" destOrd="0" presId="urn:microsoft.com/office/officeart/2005/8/layout/pyramid2"/>
    <dgm:cxn modelId="{C1716697-D665-4F03-8801-43E0ABEAF064}" type="presParOf" srcId="{EF1BBA33-673B-43F6-AD7D-F9946529F583}" destId="{BCF318A7-F819-4E41-A39B-510A499DA13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EB030-424C-443C-92F5-BA31114B97D2}" type="doc">
      <dgm:prSet loTypeId="urn:microsoft.com/office/officeart/2005/8/layout/venn2" loCatId="relationship" qsTypeId="urn:microsoft.com/office/officeart/2005/8/quickstyle/simple1" qsCatId="simple" csTypeId="urn:microsoft.com/office/officeart/2005/8/colors/accent1_1" csCatId="accent1" phldr="1"/>
      <dgm:spPr/>
    </dgm:pt>
    <dgm:pt modelId="{37DE6256-126A-491C-A677-7CAA20FE211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Бедность</a:t>
          </a:r>
        </a:p>
      </dgm:t>
    </dgm:pt>
    <dgm:pt modelId="{1398E08D-A9CE-4F88-A6AF-9A812AB4B1B8}" type="parTrans" cxnId="{D5D0F638-BE07-4383-A6C3-AB67A8DD7B96}">
      <dgm:prSet/>
      <dgm:spPr/>
      <dgm:t>
        <a:bodyPr/>
        <a:lstStyle/>
        <a:p>
          <a:endParaRPr lang="ru-RU"/>
        </a:p>
      </dgm:t>
    </dgm:pt>
    <dgm:pt modelId="{9FCFEA9F-5C2C-4312-B949-210313BF9DD4}" type="sibTrans" cxnId="{D5D0F638-BE07-4383-A6C3-AB67A8DD7B96}">
      <dgm:prSet/>
      <dgm:spPr/>
      <dgm:t>
        <a:bodyPr/>
        <a:lstStyle/>
        <a:p>
          <a:endParaRPr lang="ru-RU"/>
        </a:p>
      </dgm:t>
    </dgm:pt>
    <dgm:pt modelId="{BA69CDC9-4493-44AF-8A0F-2EC15EB4DAE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Живучесть бактерии МБТ</a:t>
          </a:r>
        </a:p>
      </dgm:t>
    </dgm:pt>
    <dgm:pt modelId="{25B7AE1E-C931-4E42-AC4D-5808A8E8CC7F}" type="parTrans" cxnId="{C327AAFF-FDC1-470A-B272-83F23DFF6AA2}">
      <dgm:prSet/>
      <dgm:spPr/>
      <dgm:t>
        <a:bodyPr/>
        <a:lstStyle/>
        <a:p>
          <a:endParaRPr lang="ru-RU"/>
        </a:p>
      </dgm:t>
    </dgm:pt>
    <dgm:pt modelId="{D0D093E2-0C28-4720-9D8C-B16131298857}" type="sibTrans" cxnId="{C327AAFF-FDC1-470A-B272-83F23DFF6AA2}">
      <dgm:prSet/>
      <dgm:spPr/>
      <dgm:t>
        <a:bodyPr/>
        <a:lstStyle/>
        <a:p>
          <a:endParaRPr lang="ru-RU"/>
        </a:p>
      </dgm:t>
    </dgm:pt>
    <dgm:pt modelId="{662677C5-958D-4524-B091-01205434EB8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Распущенность и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безкультурие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65391EF-7EF7-44CB-9F4D-D64D33734139}" type="parTrans" cxnId="{C04ACAE2-80D3-418C-BD4F-A8471BD37BB1}">
      <dgm:prSet/>
      <dgm:spPr/>
      <dgm:t>
        <a:bodyPr/>
        <a:lstStyle/>
        <a:p>
          <a:endParaRPr lang="ru-RU"/>
        </a:p>
      </dgm:t>
    </dgm:pt>
    <dgm:pt modelId="{A6371C37-66A1-47FB-8233-258DECF69D9B}" type="sibTrans" cxnId="{C04ACAE2-80D3-418C-BD4F-A8471BD37BB1}">
      <dgm:prSet/>
      <dgm:spPr/>
      <dgm:t>
        <a:bodyPr/>
        <a:lstStyle/>
        <a:p>
          <a:endParaRPr lang="ru-RU"/>
        </a:p>
      </dgm:t>
    </dgm:pt>
    <dgm:pt modelId="{5DE385BC-513B-4B9D-9827-E7E44C4F48D0}" type="pres">
      <dgm:prSet presAssocID="{82FEB030-424C-443C-92F5-BA31114B97D2}" presName="Name0" presStyleCnt="0">
        <dgm:presLayoutVars>
          <dgm:chMax val="7"/>
          <dgm:resizeHandles val="exact"/>
        </dgm:presLayoutVars>
      </dgm:prSet>
      <dgm:spPr/>
    </dgm:pt>
    <dgm:pt modelId="{0DAEB82B-8560-4F00-874F-D56AEB95DF42}" type="pres">
      <dgm:prSet presAssocID="{82FEB030-424C-443C-92F5-BA31114B97D2}" presName="comp1" presStyleCnt="0"/>
      <dgm:spPr/>
    </dgm:pt>
    <dgm:pt modelId="{D74FFDCC-BAAE-4AD1-A539-7767CBD36F7C}" type="pres">
      <dgm:prSet presAssocID="{82FEB030-424C-443C-92F5-BA31114B97D2}" presName="circle1" presStyleLbl="node1" presStyleIdx="0" presStyleCnt="3" custLinFactNeighborX="-4761" custLinFactNeighborY="-1808"/>
      <dgm:spPr/>
    </dgm:pt>
    <dgm:pt modelId="{14042AA5-6A9E-490E-BDB3-905971760899}" type="pres">
      <dgm:prSet presAssocID="{82FEB030-424C-443C-92F5-BA31114B97D2}" presName="c1text" presStyleLbl="node1" presStyleIdx="0" presStyleCnt="3">
        <dgm:presLayoutVars>
          <dgm:bulletEnabled val="1"/>
        </dgm:presLayoutVars>
      </dgm:prSet>
      <dgm:spPr/>
    </dgm:pt>
    <dgm:pt modelId="{299035BD-7DEC-4695-88CC-AB19BC3B4F15}" type="pres">
      <dgm:prSet presAssocID="{82FEB030-424C-443C-92F5-BA31114B97D2}" presName="comp2" presStyleCnt="0"/>
      <dgm:spPr/>
    </dgm:pt>
    <dgm:pt modelId="{243B1BA0-5D1B-49D4-8D95-256C63DC5E4F}" type="pres">
      <dgm:prSet presAssocID="{82FEB030-424C-443C-92F5-BA31114B97D2}" presName="circle2" presStyleLbl="node1" presStyleIdx="1" presStyleCnt="3"/>
      <dgm:spPr/>
    </dgm:pt>
    <dgm:pt modelId="{83A766FF-C66C-4CC9-A8BA-34A4A2055453}" type="pres">
      <dgm:prSet presAssocID="{82FEB030-424C-443C-92F5-BA31114B97D2}" presName="c2text" presStyleLbl="node1" presStyleIdx="1" presStyleCnt="3">
        <dgm:presLayoutVars>
          <dgm:bulletEnabled val="1"/>
        </dgm:presLayoutVars>
      </dgm:prSet>
      <dgm:spPr/>
    </dgm:pt>
    <dgm:pt modelId="{54C01AD5-EE5A-424D-A1CA-17609DA0FBA3}" type="pres">
      <dgm:prSet presAssocID="{82FEB030-424C-443C-92F5-BA31114B97D2}" presName="comp3" presStyleCnt="0"/>
      <dgm:spPr/>
    </dgm:pt>
    <dgm:pt modelId="{30EBBBC2-9E9D-4428-B124-005DAE0D95D8}" type="pres">
      <dgm:prSet presAssocID="{82FEB030-424C-443C-92F5-BA31114B97D2}" presName="circle3" presStyleLbl="node1" presStyleIdx="2" presStyleCnt="3" custLinFactNeighborX="-1667" custLinFactNeighborY="1246"/>
      <dgm:spPr/>
    </dgm:pt>
    <dgm:pt modelId="{352351E2-67F3-4BD7-85A9-2AC1D16626B1}" type="pres">
      <dgm:prSet presAssocID="{82FEB030-424C-443C-92F5-BA31114B97D2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88EED08-5A62-477F-B773-D9CB54DB97AA}" type="presOf" srcId="{37DE6256-126A-491C-A677-7CAA20FE2110}" destId="{D74FFDCC-BAAE-4AD1-A539-7767CBD36F7C}" srcOrd="0" destOrd="0" presId="urn:microsoft.com/office/officeart/2005/8/layout/venn2"/>
    <dgm:cxn modelId="{71540B22-0D87-4946-84D9-4A3177061BCD}" type="presOf" srcId="{37DE6256-126A-491C-A677-7CAA20FE2110}" destId="{14042AA5-6A9E-490E-BDB3-905971760899}" srcOrd="1" destOrd="0" presId="urn:microsoft.com/office/officeart/2005/8/layout/venn2"/>
    <dgm:cxn modelId="{D5D0F638-BE07-4383-A6C3-AB67A8DD7B96}" srcId="{82FEB030-424C-443C-92F5-BA31114B97D2}" destId="{37DE6256-126A-491C-A677-7CAA20FE2110}" srcOrd="0" destOrd="0" parTransId="{1398E08D-A9CE-4F88-A6AF-9A812AB4B1B8}" sibTransId="{9FCFEA9F-5C2C-4312-B949-210313BF9DD4}"/>
    <dgm:cxn modelId="{DC8E8B3A-4649-4447-AF3C-0EACCA77F6E3}" type="presOf" srcId="{BA69CDC9-4493-44AF-8A0F-2EC15EB4DAE5}" destId="{243B1BA0-5D1B-49D4-8D95-256C63DC5E4F}" srcOrd="0" destOrd="0" presId="urn:microsoft.com/office/officeart/2005/8/layout/venn2"/>
    <dgm:cxn modelId="{0F69C04A-55CA-4B55-A33B-877CEA5E137F}" type="presOf" srcId="{662677C5-958D-4524-B091-01205434EB8C}" destId="{30EBBBC2-9E9D-4428-B124-005DAE0D95D8}" srcOrd="0" destOrd="0" presId="urn:microsoft.com/office/officeart/2005/8/layout/venn2"/>
    <dgm:cxn modelId="{A9BC1C91-F4AD-446F-8A06-F2554B93C502}" type="presOf" srcId="{BA69CDC9-4493-44AF-8A0F-2EC15EB4DAE5}" destId="{83A766FF-C66C-4CC9-A8BA-34A4A2055453}" srcOrd="1" destOrd="0" presId="urn:microsoft.com/office/officeart/2005/8/layout/venn2"/>
    <dgm:cxn modelId="{C04ACAE2-80D3-418C-BD4F-A8471BD37BB1}" srcId="{82FEB030-424C-443C-92F5-BA31114B97D2}" destId="{662677C5-958D-4524-B091-01205434EB8C}" srcOrd="2" destOrd="0" parTransId="{765391EF-7EF7-44CB-9F4D-D64D33734139}" sibTransId="{A6371C37-66A1-47FB-8233-258DECF69D9B}"/>
    <dgm:cxn modelId="{C57AE6E3-1C63-4ECC-90EA-9ED2B5086106}" type="presOf" srcId="{662677C5-958D-4524-B091-01205434EB8C}" destId="{352351E2-67F3-4BD7-85A9-2AC1D16626B1}" srcOrd="1" destOrd="0" presId="urn:microsoft.com/office/officeart/2005/8/layout/venn2"/>
    <dgm:cxn modelId="{729E66F1-E69B-4389-8203-C7969D9D4EB6}" type="presOf" srcId="{82FEB030-424C-443C-92F5-BA31114B97D2}" destId="{5DE385BC-513B-4B9D-9827-E7E44C4F48D0}" srcOrd="0" destOrd="0" presId="urn:microsoft.com/office/officeart/2005/8/layout/venn2"/>
    <dgm:cxn modelId="{C327AAFF-FDC1-470A-B272-83F23DFF6AA2}" srcId="{82FEB030-424C-443C-92F5-BA31114B97D2}" destId="{BA69CDC9-4493-44AF-8A0F-2EC15EB4DAE5}" srcOrd="1" destOrd="0" parTransId="{25B7AE1E-C931-4E42-AC4D-5808A8E8CC7F}" sibTransId="{D0D093E2-0C28-4720-9D8C-B16131298857}"/>
    <dgm:cxn modelId="{794D9A54-6194-41DC-AB95-B987F3640BB6}" type="presParOf" srcId="{5DE385BC-513B-4B9D-9827-E7E44C4F48D0}" destId="{0DAEB82B-8560-4F00-874F-D56AEB95DF42}" srcOrd="0" destOrd="0" presId="urn:microsoft.com/office/officeart/2005/8/layout/venn2"/>
    <dgm:cxn modelId="{9E98C3B0-4C40-4F2C-9D2B-49AB388B8D75}" type="presParOf" srcId="{0DAEB82B-8560-4F00-874F-D56AEB95DF42}" destId="{D74FFDCC-BAAE-4AD1-A539-7767CBD36F7C}" srcOrd="0" destOrd="0" presId="urn:microsoft.com/office/officeart/2005/8/layout/venn2"/>
    <dgm:cxn modelId="{901CE778-2EC6-4682-93C3-976F6824879D}" type="presParOf" srcId="{0DAEB82B-8560-4F00-874F-D56AEB95DF42}" destId="{14042AA5-6A9E-490E-BDB3-905971760899}" srcOrd="1" destOrd="0" presId="urn:microsoft.com/office/officeart/2005/8/layout/venn2"/>
    <dgm:cxn modelId="{3567CEC7-5DC1-4DB3-AC77-37CD92FD4D4C}" type="presParOf" srcId="{5DE385BC-513B-4B9D-9827-E7E44C4F48D0}" destId="{299035BD-7DEC-4695-88CC-AB19BC3B4F15}" srcOrd="1" destOrd="0" presId="urn:microsoft.com/office/officeart/2005/8/layout/venn2"/>
    <dgm:cxn modelId="{89897532-44DB-4BBD-92F9-2D26468C1DFA}" type="presParOf" srcId="{299035BD-7DEC-4695-88CC-AB19BC3B4F15}" destId="{243B1BA0-5D1B-49D4-8D95-256C63DC5E4F}" srcOrd="0" destOrd="0" presId="urn:microsoft.com/office/officeart/2005/8/layout/venn2"/>
    <dgm:cxn modelId="{293F3A70-0AF4-4FBD-A7CA-D0FC5C0F18A6}" type="presParOf" srcId="{299035BD-7DEC-4695-88CC-AB19BC3B4F15}" destId="{83A766FF-C66C-4CC9-A8BA-34A4A2055453}" srcOrd="1" destOrd="0" presId="urn:microsoft.com/office/officeart/2005/8/layout/venn2"/>
    <dgm:cxn modelId="{38C9FB4C-62CE-4217-B85B-9A5C41EDC43F}" type="presParOf" srcId="{5DE385BC-513B-4B9D-9827-E7E44C4F48D0}" destId="{54C01AD5-EE5A-424D-A1CA-17609DA0FBA3}" srcOrd="2" destOrd="0" presId="urn:microsoft.com/office/officeart/2005/8/layout/venn2"/>
    <dgm:cxn modelId="{1BC8AD9C-6D2D-4D05-8CDF-23DE48973D43}" type="presParOf" srcId="{54C01AD5-EE5A-424D-A1CA-17609DA0FBA3}" destId="{30EBBBC2-9E9D-4428-B124-005DAE0D95D8}" srcOrd="0" destOrd="0" presId="urn:microsoft.com/office/officeart/2005/8/layout/venn2"/>
    <dgm:cxn modelId="{8339004E-B540-4B68-A970-0790865C7DFC}" type="presParOf" srcId="{54C01AD5-EE5A-424D-A1CA-17609DA0FBA3}" destId="{352351E2-67F3-4BD7-85A9-2AC1D16626B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E547AC-320B-4E26-9963-DD98612C147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EFC085-6C91-48F3-8AA2-377E5692081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>
              <a:latin typeface="Times New Roman" pitchFamily="18" charset="0"/>
              <a:cs typeface="Times New Roman" pitchFamily="18" charset="0"/>
            </a:rPr>
            <a:t>Факторы способствующие заболеванию туберкулезом: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ABE8833-EA53-46B5-BCD1-6D5EDD456272}" type="parTrans" cxnId="{6A584E86-4B73-4EF0-8E25-12196F9E9CB5}">
      <dgm:prSet/>
      <dgm:spPr/>
      <dgm:t>
        <a:bodyPr/>
        <a:lstStyle/>
        <a:p>
          <a:endParaRPr lang="ru-RU"/>
        </a:p>
      </dgm:t>
    </dgm:pt>
    <dgm:pt modelId="{9F048CC3-AB85-4EE3-A966-54A939B4B5A1}" type="sibTrans" cxnId="{6A584E86-4B73-4EF0-8E25-12196F9E9CB5}">
      <dgm:prSet/>
      <dgm:spPr/>
      <dgm:t>
        <a:bodyPr/>
        <a:lstStyle/>
        <a:p>
          <a:endParaRPr lang="ru-RU"/>
        </a:p>
      </dgm:t>
    </dgm:pt>
    <dgm:pt modelId="{856DE178-AF45-47D7-9735-AD40D9F03E5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dirty="0">
              <a:latin typeface="Times New Roman" pitchFamily="18" charset="0"/>
              <a:cs typeface="Times New Roman" pitchFamily="18" charset="0"/>
            </a:rPr>
            <a:t>стресс</a:t>
          </a:r>
        </a:p>
      </dgm:t>
    </dgm:pt>
    <dgm:pt modelId="{0243BECF-BCDE-4A2B-9994-B38BA1F61D3A}" type="parTrans" cxnId="{993C4943-C040-4003-93D5-1C76DBCC158F}">
      <dgm:prSet/>
      <dgm:spPr/>
      <dgm:t>
        <a:bodyPr/>
        <a:lstStyle/>
        <a:p>
          <a:endParaRPr lang="ru-RU"/>
        </a:p>
      </dgm:t>
    </dgm:pt>
    <dgm:pt modelId="{000051BE-89DE-4585-A480-8840A1159C7E}" type="sibTrans" cxnId="{993C4943-C040-4003-93D5-1C76DBCC158F}">
      <dgm:prSet/>
      <dgm:spPr/>
      <dgm:t>
        <a:bodyPr/>
        <a:lstStyle/>
        <a:p>
          <a:endParaRPr lang="ru-RU"/>
        </a:p>
      </dgm:t>
    </dgm:pt>
    <dgm:pt modelId="{39EC0998-128F-49E9-A7A1-D871CF83A3C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dirty="0">
              <a:latin typeface="Times New Roman" pitchFamily="18" charset="0"/>
              <a:cs typeface="Times New Roman" pitchFamily="18" charset="0"/>
            </a:rPr>
            <a:t>неполноценное питание,</a:t>
          </a:r>
        </a:p>
      </dgm:t>
    </dgm:pt>
    <dgm:pt modelId="{512A49BF-5612-41C8-A2B9-84A71ADBD344}" type="parTrans" cxnId="{B32F4535-71AF-48D7-809B-72FEDF8D2683}">
      <dgm:prSet/>
      <dgm:spPr/>
      <dgm:t>
        <a:bodyPr/>
        <a:lstStyle/>
        <a:p>
          <a:endParaRPr lang="ru-RU"/>
        </a:p>
      </dgm:t>
    </dgm:pt>
    <dgm:pt modelId="{3874D22C-AC0B-4631-93CA-E1BDFA085F80}" type="sibTrans" cxnId="{B32F4535-71AF-48D7-809B-72FEDF8D2683}">
      <dgm:prSet/>
      <dgm:spPr/>
      <dgm:t>
        <a:bodyPr/>
        <a:lstStyle/>
        <a:p>
          <a:endParaRPr lang="ru-RU"/>
        </a:p>
      </dgm:t>
    </dgm:pt>
    <dgm:pt modelId="{827AD980-658A-4572-A9C2-CC66B7BE7DA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3600" dirty="0">
              <a:latin typeface="Times New Roman" pitchFamily="18" charset="0"/>
              <a:cs typeface="Times New Roman" pitchFamily="18" charset="0"/>
            </a:rPr>
            <a:t> алкоголизм</a:t>
          </a:r>
        </a:p>
      </dgm:t>
    </dgm:pt>
    <dgm:pt modelId="{F2FE1777-A807-4DA9-B3BA-F59FC3C06540}" type="parTrans" cxnId="{BE1E2590-0D4B-4870-9B8F-F689CD4C9684}">
      <dgm:prSet/>
      <dgm:spPr/>
      <dgm:t>
        <a:bodyPr/>
        <a:lstStyle/>
        <a:p>
          <a:endParaRPr lang="ru-RU"/>
        </a:p>
      </dgm:t>
    </dgm:pt>
    <dgm:pt modelId="{A78474BF-A890-46F6-A0AD-EA7E3B870C98}" type="sibTrans" cxnId="{BE1E2590-0D4B-4870-9B8F-F689CD4C9684}">
      <dgm:prSet/>
      <dgm:spPr/>
      <dgm:t>
        <a:bodyPr/>
        <a:lstStyle/>
        <a:p>
          <a:endParaRPr lang="ru-RU"/>
        </a:p>
      </dgm:t>
    </dgm:pt>
    <dgm:pt modelId="{55AC8087-47DC-421C-B452-E26B3468620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3200" dirty="0" err="1">
              <a:latin typeface="Times New Roman" pitchFamily="18" charset="0"/>
              <a:cs typeface="Times New Roman" pitchFamily="18" charset="0"/>
            </a:rPr>
            <a:t>табакокурение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9B58B60-DDC4-43C8-93C4-9D8005EE7C98}" type="parTrans" cxnId="{675E6C4C-3EE6-4B0A-B944-2BC92665DCAB}">
      <dgm:prSet/>
      <dgm:spPr/>
      <dgm:t>
        <a:bodyPr/>
        <a:lstStyle/>
        <a:p>
          <a:endParaRPr lang="ru-RU"/>
        </a:p>
      </dgm:t>
    </dgm:pt>
    <dgm:pt modelId="{E954AF5D-D324-492F-B46A-FB5970C787A8}" type="sibTrans" cxnId="{675E6C4C-3EE6-4B0A-B944-2BC92665DCAB}">
      <dgm:prSet/>
      <dgm:spPr/>
      <dgm:t>
        <a:bodyPr/>
        <a:lstStyle/>
        <a:p>
          <a:endParaRPr lang="ru-RU"/>
        </a:p>
      </dgm:t>
    </dgm:pt>
    <dgm:pt modelId="{CF745FF0-6711-4BA7-9796-D8C9E3CD630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3600" dirty="0">
              <a:latin typeface="Times New Roman" pitchFamily="18" charset="0"/>
              <a:cs typeface="Times New Roman" pitchFamily="18" charset="0"/>
            </a:rPr>
            <a:t> наркомания</a:t>
          </a:r>
        </a:p>
      </dgm:t>
    </dgm:pt>
    <dgm:pt modelId="{0FEAD025-7DE7-4784-AAC2-6B9683ADFD6C}" type="parTrans" cxnId="{37497774-023C-41A8-A272-09381467B2F3}">
      <dgm:prSet/>
      <dgm:spPr/>
      <dgm:t>
        <a:bodyPr/>
        <a:lstStyle/>
        <a:p>
          <a:endParaRPr lang="ru-RU"/>
        </a:p>
      </dgm:t>
    </dgm:pt>
    <dgm:pt modelId="{99001FFB-595D-4A77-B653-89FAD54ADF99}" type="sibTrans" cxnId="{37497774-023C-41A8-A272-09381467B2F3}">
      <dgm:prSet/>
      <dgm:spPr/>
      <dgm:t>
        <a:bodyPr/>
        <a:lstStyle/>
        <a:p>
          <a:endParaRPr lang="ru-RU"/>
        </a:p>
      </dgm:t>
    </dgm:pt>
    <dgm:pt modelId="{54FC4C23-28FE-4611-A305-8FF980510E5E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ВИЧ-инфицированность,</a:t>
          </a:r>
        </a:p>
      </dgm:t>
    </dgm:pt>
    <dgm:pt modelId="{FF15DD6D-A07E-4455-A038-18F78C6047BC}" type="parTrans" cxnId="{711493D7-DA61-46D3-AF5A-31B358433F5E}">
      <dgm:prSet/>
      <dgm:spPr/>
      <dgm:t>
        <a:bodyPr/>
        <a:lstStyle/>
        <a:p>
          <a:endParaRPr lang="ru-RU"/>
        </a:p>
      </dgm:t>
    </dgm:pt>
    <dgm:pt modelId="{D05756B0-2C98-47C1-9196-8822CE708661}" type="sibTrans" cxnId="{711493D7-DA61-46D3-AF5A-31B358433F5E}">
      <dgm:prSet/>
      <dgm:spPr/>
      <dgm:t>
        <a:bodyPr/>
        <a:lstStyle/>
        <a:p>
          <a:endParaRPr lang="ru-RU"/>
        </a:p>
      </dgm:t>
    </dgm:pt>
    <dgm:pt modelId="{72A26221-BF6D-426A-85FC-B6C73CBFBD0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>
              <a:latin typeface="Times New Roman" pitchFamily="18" charset="0"/>
              <a:cs typeface="Times New Roman" pitchFamily="18" charset="0"/>
            </a:rPr>
            <a:t>наличие сопутствующих заболеваний (диабет, язвенная болезнь желудка и 12-типерстной кишки, хронические неспецифические болезни легких).</a:t>
          </a:r>
        </a:p>
      </dgm:t>
    </dgm:pt>
    <dgm:pt modelId="{50CC5B53-25D1-4C05-A72C-ABB5AFEC144E}" type="parTrans" cxnId="{6497EE0B-082E-4107-88EA-CDE5828D5925}">
      <dgm:prSet/>
      <dgm:spPr/>
      <dgm:t>
        <a:bodyPr/>
        <a:lstStyle/>
        <a:p>
          <a:endParaRPr lang="ru-RU"/>
        </a:p>
      </dgm:t>
    </dgm:pt>
    <dgm:pt modelId="{0A9348B7-4C38-4261-A23C-9104E45E2173}" type="sibTrans" cxnId="{6497EE0B-082E-4107-88EA-CDE5828D5925}">
      <dgm:prSet/>
      <dgm:spPr/>
      <dgm:t>
        <a:bodyPr/>
        <a:lstStyle/>
        <a:p>
          <a:endParaRPr lang="ru-RU"/>
        </a:p>
      </dgm:t>
    </dgm:pt>
    <dgm:pt modelId="{F7B785FF-FA18-4259-B680-132B1F9D9CD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>
              <a:latin typeface="Times New Roman" pitchFamily="18" charset="0"/>
              <a:cs typeface="Times New Roman" pitchFamily="18" charset="0"/>
            </a:rPr>
            <a:t>снижение иммунитета.</a:t>
          </a:r>
        </a:p>
      </dgm:t>
    </dgm:pt>
    <dgm:pt modelId="{A945E995-9010-4ABB-8C77-EB104962C828}" type="parTrans" cxnId="{09182EAF-7CBB-4BA8-BE17-D6EFC31FA3B0}">
      <dgm:prSet/>
      <dgm:spPr/>
      <dgm:t>
        <a:bodyPr/>
        <a:lstStyle/>
        <a:p>
          <a:endParaRPr lang="ru-RU"/>
        </a:p>
      </dgm:t>
    </dgm:pt>
    <dgm:pt modelId="{29B5249B-55C7-4029-883F-4BCDFBB07AFF}" type="sibTrans" cxnId="{09182EAF-7CBB-4BA8-BE17-D6EFC31FA3B0}">
      <dgm:prSet/>
      <dgm:spPr/>
      <dgm:t>
        <a:bodyPr/>
        <a:lstStyle/>
        <a:p>
          <a:endParaRPr lang="ru-RU"/>
        </a:p>
      </dgm:t>
    </dgm:pt>
    <dgm:pt modelId="{886E0631-070F-471E-862E-6AD7F2E27C84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dirty="0">
              <a:latin typeface="Times New Roman" pitchFamily="18" charset="0"/>
              <a:cs typeface="Times New Roman" pitchFamily="18" charset="0"/>
            </a:rPr>
            <a:t>асоциальный образ жизни.</a:t>
          </a:r>
        </a:p>
      </dgm:t>
    </dgm:pt>
    <dgm:pt modelId="{07C49071-D3D0-43B9-85C3-163CB79DAB4F}" type="parTrans" cxnId="{F027AE3E-FA44-4D4F-8962-5519E0B331E1}">
      <dgm:prSet/>
      <dgm:spPr/>
      <dgm:t>
        <a:bodyPr/>
        <a:lstStyle/>
        <a:p>
          <a:endParaRPr lang="ru-RU"/>
        </a:p>
      </dgm:t>
    </dgm:pt>
    <dgm:pt modelId="{8C21EA7D-CAE2-459C-8745-24B5491B1CB2}" type="sibTrans" cxnId="{F027AE3E-FA44-4D4F-8962-5519E0B331E1}">
      <dgm:prSet/>
      <dgm:spPr/>
      <dgm:t>
        <a:bodyPr/>
        <a:lstStyle/>
        <a:p>
          <a:endParaRPr lang="ru-RU"/>
        </a:p>
      </dgm:t>
    </dgm:pt>
    <dgm:pt modelId="{9A181FD3-DB73-4B7D-810E-C894FAE74E2C}" type="pres">
      <dgm:prSet presAssocID="{97E547AC-320B-4E26-9963-DD98612C147A}" presName="Name0" presStyleCnt="0">
        <dgm:presLayoutVars>
          <dgm:dir/>
          <dgm:animLvl val="lvl"/>
          <dgm:resizeHandles val="exact"/>
        </dgm:presLayoutVars>
      </dgm:prSet>
      <dgm:spPr/>
    </dgm:pt>
    <dgm:pt modelId="{120CADD1-367B-4614-A963-5D863805A807}" type="pres">
      <dgm:prSet presAssocID="{31EFC085-6C91-48F3-8AA2-377E5692081D}" presName="linNode" presStyleCnt="0"/>
      <dgm:spPr/>
    </dgm:pt>
    <dgm:pt modelId="{75F9500B-508E-4F2D-9C2A-6AA8BA0F30F2}" type="pres">
      <dgm:prSet presAssocID="{31EFC085-6C91-48F3-8AA2-377E5692081D}" presName="parentText" presStyleLbl="node1" presStyleIdx="0" presStyleCnt="10" custAng="0" custScaleX="273042" custScaleY="516465" custLinFactNeighborX="13570" custLinFactNeighborY="-15158">
        <dgm:presLayoutVars>
          <dgm:chMax val="1"/>
          <dgm:bulletEnabled val="1"/>
        </dgm:presLayoutVars>
      </dgm:prSet>
      <dgm:spPr/>
    </dgm:pt>
    <dgm:pt modelId="{C29D880D-6525-4C9B-9220-296ED1B6F20D}" type="pres">
      <dgm:prSet presAssocID="{9F048CC3-AB85-4EE3-A966-54A939B4B5A1}" presName="sp" presStyleCnt="0"/>
      <dgm:spPr/>
    </dgm:pt>
    <dgm:pt modelId="{5FF3D0E2-3088-4FD2-BD36-603F0675F9A7}" type="pres">
      <dgm:prSet presAssocID="{856DE178-AF45-47D7-9735-AD40D9F03E56}" presName="linNode" presStyleCnt="0"/>
      <dgm:spPr/>
    </dgm:pt>
    <dgm:pt modelId="{C1D5D9E6-2368-46CC-84A9-9124362F34A2}" type="pres">
      <dgm:prSet presAssocID="{856DE178-AF45-47D7-9735-AD40D9F03E56}" presName="parentText" presStyleLbl="node1" presStyleIdx="1" presStyleCnt="10" custScaleY="372994" custLinFactY="98333" custLinFactNeighborX="84234" custLinFactNeighborY="100000">
        <dgm:presLayoutVars>
          <dgm:chMax val="1"/>
          <dgm:bulletEnabled val="1"/>
        </dgm:presLayoutVars>
      </dgm:prSet>
      <dgm:spPr/>
    </dgm:pt>
    <dgm:pt modelId="{4AA8A9A2-87A4-46D6-89F9-BA5E0251A4CB}" type="pres">
      <dgm:prSet presAssocID="{000051BE-89DE-4585-A480-8840A1159C7E}" presName="sp" presStyleCnt="0"/>
      <dgm:spPr/>
    </dgm:pt>
    <dgm:pt modelId="{DAB2EF0F-D788-42CA-A6C0-B14CF0A9AEBE}" type="pres">
      <dgm:prSet presAssocID="{39EC0998-128F-49E9-A7A1-D871CF83A3C8}" presName="linNode" presStyleCnt="0"/>
      <dgm:spPr/>
    </dgm:pt>
    <dgm:pt modelId="{9E623C90-A2B4-4BA9-A0A8-C444E4DB990F}" type="pres">
      <dgm:prSet presAssocID="{39EC0998-128F-49E9-A7A1-D871CF83A3C8}" presName="parentText" presStyleLbl="node1" presStyleIdx="2" presStyleCnt="10" custScaleX="146296" custScaleY="198922" custLinFactY="97077" custLinFactNeighborX="61399" custLinFactNeighborY="100000">
        <dgm:presLayoutVars>
          <dgm:chMax val="1"/>
          <dgm:bulletEnabled val="1"/>
        </dgm:presLayoutVars>
      </dgm:prSet>
      <dgm:spPr/>
    </dgm:pt>
    <dgm:pt modelId="{F9AFB021-4A90-457C-92A0-21684B613D8E}" type="pres">
      <dgm:prSet presAssocID="{3874D22C-AC0B-4631-93CA-E1BDFA085F80}" presName="sp" presStyleCnt="0"/>
      <dgm:spPr/>
    </dgm:pt>
    <dgm:pt modelId="{B2297095-6C85-4635-A115-50081CF32193}" type="pres">
      <dgm:prSet presAssocID="{827AD980-658A-4572-A9C2-CC66B7BE7DA7}" presName="linNode" presStyleCnt="0"/>
      <dgm:spPr/>
    </dgm:pt>
    <dgm:pt modelId="{88AA1FCE-A182-4E75-9B63-664D24C07A4F}" type="pres">
      <dgm:prSet presAssocID="{827AD980-658A-4572-A9C2-CC66B7BE7DA7}" presName="parentText" presStyleLbl="node1" presStyleIdx="3" presStyleCnt="10" custAng="605507" custScaleX="99635" custScaleY="166828" custLinFactY="100000" custLinFactNeighborX="62519" custLinFactNeighborY="152198">
        <dgm:presLayoutVars>
          <dgm:chMax val="1"/>
          <dgm:bulletEnabled val="1"/>
        </dgm:presLayoutVars>
      </dgm:prSet>
      <dgm:spPr/>
    </dgm:pt>
    <dgm:pt modelId="{D047C5EC-ED56-4157-A288-A81F21B6604F}" type="pres">
      <dgm:prSet presAssocID="{A78474BF-A890-46F6-A0AD-EA7E3B870C98}" presName="sp" presStyleCnt="0"/>
      <dgm:spPr/>
    </dgm:pt>
    <dgm:pt modelId="{6F12302F-74C1-4744-83B3-D6CBD68FA80E}" type="pres">
      <dgm:prSet presAssocID="{55AC8087-47DC-421C-B452-E26B3468620C}" presName="linNode" presStyleCnt="0"/>
      <dgm:spPr/>
    </dgm:pt>
    <dgm:pt modelId="{E69FD0A5-8150-4474-9881-793558EBC6CD}" type="pres">
      <dgm:prSet presAssocID="{55AC8087-47DC-421C-B452-E26B3468620C}" presName="parentText" presStyleLbl="node1" presStyleIdx="4" presStyleCnt="10" custAng="19356037" custFlipHor="1" custScaleX="111997" custScaleY="303281">
        <dgm:presLayoutVars>
          <dgm:chMax val="1"/>
          <dgm:bulletEnabled val="1"/>
        </dgm:presLayoutVars>
      </dgm:prSet>
      <dgm:spPr/>
    </dgm:pt>
    <dgm:pt modelId="{2E91C70E-AB14-400C-8026-B86D182695E8}" type="pres">
      <dgm:prSet presAssocID="{E954AF5D-D324-492F-B46A-FB5970C787A8}" presName="sp" presStyleCnt="0"/>
      <dgm:spPr/>
    </dgm:pt>
    <dgm:pt modelId="{28F3EBCD-282A-4059-B912-AA90948F8CD9}" type="pres">
      <dgm:prSet presAssocID="{CF745FF0-6711-4BA7-9796-D8C9E3CD630E}" presName="linNode" presStyleCnt="0"/>
      <dgm:spPr/>
    </dgm:pt>
    <dgm:pt modelId="{DA3150E7-3EBC-4E27-B435-3105FC6C5881}" type="pres">
      <dgm:prSet presAssocID="{CF745FF0-6711-4BA7-9796-D8C9E3CD630E}" presName="parentText" presStyleLbl="node1" presStyleIdx="5" presStyleCnt="10" custAng="19691034" custScaleX="123668" custScaleY="160615" custLinFactX="51504" custLinFactY="-149287" custLinFactNeighborX="100000" custLinFactNeighborY="-200000">
        <dgm:presLayoutVars>
          <dgm:chMax val="1"/>
          <dgm:bulletEnabled val="1"/>
        </dgm:presLayoutVars>
      </dgm:prSet>
      <dgm:spPr/>
    </dgm:pt>
    <dgm:pt modelId="{CCF152B2-A42D-40BC-8489-670782100E7A}" type="pres">
      <dgm:prSet presAssocID="{99001FFB-595D-4A77-B653-89FAD54ADF99}" presName="sp" presStyleCnt="0"/>
      <dgm:spPr/>
    </dgm:pt>
    <dgm:pt modelId="{1BDA5A28-B7D0-4B4A-8DC9-DF43D7ABFD26}" type="pres">
      <dgm:prSet presAssocID="{54FC4C23-28FE-4611-A305-8FF980510E5E}" presName="linNode" presStyleCnt="0"/>
      <dgm:spPr/>
    </dgm:pt>
    <dgm:pt modelId="{253E4A88-3299-4B63-B7BA-90FBCE3B9914}" type="pres">
      <dgm:prSet presAssocID="{54FC4C23-28FE-4611-A305-8FF980510E5E}" presName="parentText" presStyleLbl="node1" presStyleIdx="6" presStyleCnt="10" custAng="0" custScaleY="255746" custLinFactNeighborX="93260" custLinFactNeighborY="10941">
        <dgm:presLayoutVars>
          <dgm:chMax val="1"/>
          <dgm:bulletEnabled val="1"/>
        </dgm:presLayoutVars>
      </dgm:prSet>
      <dgm:spPr/>
    </dgm:pt>
    <dgm:pt modelId="{561FB09C-5D5B-4DC4-A821-18B5DFBECCEE}" type="pres">
      <dgm:prSet presAssocID="{D05756B0-2C98-47C1-9196-8822CE708661}" presName="sp" presStyleCnt="0"/>
      <dgm:spPr/>
    </dgm:pt>
    <dgm:pt modelId="{872EC0B0-0C76-4684-B115-7393BC0D84E5}" type="pres">
      <dgm:prSet presAssocID="{72A26221-BF6D-426A-85FC-B6C73CBFBD04}" presName="linNode" presStyleCnt="0"/>
      <dgm:spPr/>
    </dgm:pt>
    <dgm:pt modelId="{56E31899-7742-4C93-AFF1-96AAEAB575DB}" type="pres">
      <dgm:prSet presAssocID="{72A26221-BF6D-426A-85FC-B6C73CBFBD04}" presName="parentText" presStyleLbl="node1" presStyleIdx="7" presStyleCnt="10" custScaleX="278321" custScaleY="265335" custLinFactNeighborX="0" custLinFactNeighborY="5485">
        <dgm:presLayoutVars>
          <dgm:chMax val="1"/>
          <dgm:bulletEnabled val="1"/>
        </dgm:presLayoutVars>
      </dgm:prSet>
      <dgm:spPr/>
    </dgm:pt>
    <dgm:pt modelId="{95D5D6BB-F462-4E8B-B13C-A8BF9251E912}" type="pres">
      <dgm:prSet presAssocID="{0A9348B7-4C38-4261-A23C-9104E45E2173}" presName="sp" presStyleCnt="0"/>
      <dgm:spPr/>
    </dgm:pt>
    <dgm:pt modelId="{A2E0F075-6A84-4571-8795-DDA2481711E3}" type="pres">
      <dgm:prSet presAssocID="{F7B785FF-FA18-4259-B680-132B1F9D9CD3}" presName="linNode" presStyleCnt="0"/>
      <dgm:spPr/>
    </dgm:pt>
    <dgm:pt modelId="{5CB17C87-37C1-4C08-AC8B-C2954580C988}" type="pres">
      <dgm:prSet presAssocID="{F7B785FF-FA18-4259-B680-132B1F9D9CD3}" presName="parentText" presStyleLbl="node1" presStyleIdx="8" presStyleCnt="10" custScaleX="277596" custScaleY="139812" custLinFactNeighborX="4462" custLinFactNeighborY="-10994">
        <dgm:presLayoutVars>
          <dgm:chMax val="1"/>
          <dgm:bulletEnabled val="1"/>
        </dgm:presLayoutVars>
      </dgm:prSet>
      <dgm:spPr/>
    </dgm:pt>
    <dgm:pt modelId="{079A27A0-0327-47D8-A948-AF74E58EF34F}" type="pres">
      <dgm:prSet presAssocID="{29B5249B-55C7-4029-883F-4BCDFBB07AFF}" presName="sp" presStyleCnt="0"/>
      <dgm:spPr/>
    </dgm:pt>
    <dgm:pt modelId="{9ADF4F05-2126-4BAE-8E52-D0450F2F4B5F}" type="pres">
      <dgm:prSet presAssocID="{886E0631-070F-471E-862E-6AD7F2E27C84}" presName="linNode" presStyleCnt="0"/>
      <dgm:spPr/>
    </dgm:pt>
    <dgm:pt modelId="{E865A218-DB3A-4CD5-B067-362CE204C1F3}" type="pres">
      <dgm:prSet presAssocID="{886E0631-070F-471E-862E-6AD7F2E27C84}" presName="parentText" presStyleLbl="node1" presStyleIdx="9" presStyleCnt="10" custScaleX="277778" custLinFactNeighborX="81876" custLinFactNeighborY="-2192">
        <dgm:presLayoutVars>
          <dgm:chMax val="1"/>
          <dgm:bulletEnabled val="1"/>
        </dgm:presLayoutVars>
      </dgm:prSet>
      <dgm:spPr/>
    </dgm:pt>
  </dgm:ptLst>
  <dgm:cxnLst>
    <dgm:cxn modelId="{6497EE0B-082E-4107-88EA-CDE5828D5925}" srcId="{97E547AC-320B-4E26-9963-DD98612C147A}" destId="{72A26221-BF6D-426A-85FC-B6C73CBFBD04}" srcOrd="7" destOrd="0" parTransId="{50CC5B53-25D1-4C05-A72C-ABB5AFEC144E}" sibTransId="{0A9348B7-4C38-4261-A23C-9104E45E2173}"/>
    <dgm:cxn modelId="{081A4C23-26AF-4B98-8BE5-F707843A1239}" type="presOf" srcId="{55AC8087-47DC-421C-B452-E26B3468620C}" destId="{E69FD0A5-8150-4474-9881-793558EBC6CD}" srcOrd="0" destOrd="0" presId="urn:microsoft.com/office/officeart/2005/8/layout/vList5"/>
    <dgm:cxn modelId="{B32F4535-71AF-48D7-809B-72FEDF8D2683}" srcId="{97E547AC-320B-4E26-9963-DD98612C147A}" destId="{39EC0998-128F-49E9-A7A1-D871CF83A3C8}" srcOrd="2" destOrd="0" parTransId="{512A49BF-5612-41C8-A2B9-84A71ADBD344}" sibTransId="{3874D22C-AC0B-4631-93CA-E1BDFA085F80}"/>
    <dgm:cxn modelId="{F027AE3E-FA44-4D4F-8962-5519E0B331E1}" srcId="{97E547AC-320B-4E26-9963-DD98612C147A}" destId="{886E0631-070F-471E-862E-6AD7F2E27C84}" srcOrd="9" destOrd="0" parTransId="{07C49071-D3D0-43B9-85C3-163CB79DAB4F}" sibTransId="{8C21EA7D-CAE2-459C-8745-24B5491B1CB2}"/>
    <dgm:cxn modelId="{993C4943-C040-4003-93D5-1C76DBCC158F}" srcId="{97E547AC-320B-4E26-9963-DD98612C147A}" destId="{856DE178-AF45-47D7-9735-AD40D9F03E56}" srcOrd="1" destOrd="0" parTransId="{0243BECF-BCDE-4A2B-9994-B38BA1F61D3A}" sibTransId="{000051BE-89DE-4585-A480-8840A1159C7E}"/>
    <dgm:cxn modelId="{675E6C4C-3EE6-4B0A-B944-2BC92665DCAB}" srcId="{97E547AC-320B-4E26-9963-DD98612C147A}" destId="{55AC8087-47DC-421C-B452-E26B3468620C}" srcOrd="4" destOrd="0" parTransId="{49B58B60-DDC4-43C8-93C4-9D8005EE7C98}" sibTransId="{E954AF5D-D324-492F-B46A-FB5970C787A8}"/>
    <dgm:cxn modelId="{5B2D8750-42A7-4E25-B0FF-830A3B1985BD}" type="presOf" srcId="{CF745FF0-6711-4BA7-9796-D8C9E3CD630E}" destId="{DA3150E7-3EBC-4E27-B435-3105FC6C5881}" srcOrd="0" destOrd="0" presId="urn:microsoft.com/office/officeart/2005/8/layout/vList5"/>
    <dgm:cxn modelId="{37497774-023C-41A8-A272-09381467B2F3}" srcId="{97E547AC-320B-4E26-9963-DD98612C147A}" destId="{CF745FF0-6711-4BA7-9796-D8C9E3CD630E}" srcOrd="5" destOrd="0" parTransId="{0FEAD025-7DE7-4784-AAC2-6B9683ADFD6C}" sibTransId="{99001FFB-595D-4A77-B653-89FAD54ADF99}"/>
    <dgm:cxn modelId="{ADACE377-EF80-4E09-A4A1-7CB080817082}" type="presOf" srcId="{886E0631-070F-471E-862E-6AD7F2E27C84}" destId="{E865A218-DB3A-4CD5-B067-362CE204C1F3}" srcOrd="0" destOrd="0" presId="urn:microsoft.com/office/officeart/2005/8/layout/vList5"/>
    <dgm:cxn modelId="{6A584E86-4B73-4EF0-8E25-12196F9E9CB5}" srcId="{97E547AC-320B-4E26-9963-DD98612C147A}" destId="{31EFC085-6C91-48F3-8AA2-377E5692081D}" srcOrd="0" destOrd="0" parTransId="{0ABE8833-EA53-46B5-BCD1-6D5EDD456272}" sibTransId="{9F048CC3-AB85-4EE3-A966-54A939B4B5A1}"/>
    <dgm:cxn modelId="{BE1E2590-0D4B-4870-9B8F-F689CD4C9684}" srcId="{97E547AC-320B-4E26-9963-DD98612C147A}" destId="{827AD980-658A-4572-A9C2-CC66B7BE7DA7}" srcOrd="3" destOrd="0" parTransId="{F2FE1777-A807-4DA9-B3BA-F59FC3C06540}" sibTransId="{A78474BF-A890-46F6-A0AD-EA7E3B870C98}"/>
    <dgm:cxn modelId="{11978E9E-8287-46CC-A915-A51FFCF6AC29}" type="presOf" srcId="{F7B785FF-FA18-4259-B680-132B1F9D9CD3}" destId="{5CB17C87-37C1-4C08-AC8B-C2954580C988}" srcOrd="0" destOrd="0" presId="urn:microsoft.com/office/officeart/2005/8/layout/vList5"/>
    <dgm:cxn modelId="{87DF1DA7-DCB5-4E37-A897-3D7504FD7F4D}" type="presOf" srcId="{39EC0998-128F-49E9-A7A1-D871CF83A3C8}" destId="{9E623C90-A2B4-4BA9-A0A8-C444E4DB990F}" srcOrd="0" destOrd="0" presId="urn:microsoft.com/office/officeart/2005/8/layout/vList5"/>
    <dgm:cxn modelId="{373982AC-451A-4CEA-8566-6BDB793AFFDC}" type="presOf" srcId="{31EFC085-6C91-48F3-8AA2-377E5692081D}" destId="{75F9500B-508E-4F2D-9C2A-6AA8BA0F30F2}" srcOrd="0" destOrd="0" presId="urn:microsoft.com/office/officeart/2005/8/layout/vList5"/>
    <dgm:cxn modelId="{09182EAF-7CBB-4BA8-BE17-D6EFC31FA3B0}" srcId="{97E547AC-320B-4E26-9963-DD98612C147A}" destId="{F7B785FF-FA18-4259-B680-132B1F9D9CD3}" srcOrd="8" destOrd="0" parTransId="{A945E995-9010-4ABB-8C77-EB104962C828}" sibTransId="{29B5249B-55C7-4029-883F-4BCDFBB07AFF}"/>
    <dgm:cxn modelId="{15D82EAF-4309-4DA8-B84D-AC9BEC1CBD62}" type="presOf" srcId="{97E547AC-320B-4E26-9963-DD98612C147A}" destId="{9A181FD3-DB73-4B7D-810E-C894FAE74E2C}" srcOrd="0" destOrd="0" presId="urn:microsoft.com/office/officeart/2005/8/layout/vList5"/>
    <dgm:cxn modelId="{8FC814CA-B457-48E3-9ECC-7C3DF74F9EE2}" type="presOf" srcId="{72A26221-BF6D-426A-85FC-B6C73CBFBD04}" destId="{56E31899-7742-4C93-AFF1-96AAEAB575DB}" srcOrd="0" destOrd="0" presId="urn:microsoft.com/office/officeart/2005/8/layout/vList5"/>
    <dgm:cxn modelId="{F1C5B5D6-8C01-47F1-853C-3800F1CB40DF}" type="presOf" srcId="{856DE178-AF45-47D7-9735-AD40D9F03E56}" destId="{C1D5D9E6-2368-46CC-84A9-9124362F34A2}" srcOrd="0" destOrd="0" presId="urn:microsoft.com/office/officeart/2005/8/layout/vList5"/>
    <dgm:cxn modelId="{711493D7-DA61-46D3-AF5A-31B358433F5E}" srcId="{97E547AC-320B-4E26-9963-DD98612C147A}" destId="{54FC4C23-28FE-4611-A305-8FF980510E5E}" srcOrd="6" destOrd="0" parTransId="{FF15DD6D-A07E-4455-A038-18F78C6047BC}" sibTransId="{D05756B0-2C98-47C1-9196-8822CE708661}"/>
    <dgm:cxn modelId="{2E1642E5-4B19-4BF8-99DF-531BA084C0C3}" type="presOf" srcId="{54FC4C23-28FE-4611-A305-8FF980510E5E}" destId="{253E4A88-3299-4B63-B7BA-90FBCE3B9914}" srcOrd="0" destOrd="0" presId="urn:microsoft.com/office/officeart/2005/8/layout/vList5"/>
    <dgm:cxn modelId="{E611E9FB-D255-4D20-B019-E6EA7B4C2274}" type="presOf" srcId="{827AD980-658A-4572-A9C2-CC66B7BE7DA7}" destId="{88AA1FCE-A182-4E75-9B63-664D24C07A4F}" srcOrd="0" destOrd="0" presId="urn:microsoft.com/office/officeart/2005/8/layout/vList5"/>
    <dgm:cxn modelId="{4B0C9EDA-6DC0-4833-A246-A96FA5E9AE56}" type="presParOf" srcId="{9A181FD3-DB73-4B7D-810E-C894FAE74E2C}" destId="{120CADD1-367B-4614-A963-5D863805A807}" srcOrd="0" destOrd="0" presId="urn:microsoft.com/office/officeart/2005/8/layout/vList5"/>
    <dgm:cxn modelId="{5918F516-29EC-4E07-9712-8BBED127F243}" type="presParOf" srcId="{120CADD1-367B-4614-A963-5D863805A807}" destId="{75F9500B-508E-4F2D-9C2A-6AA8BA0F30F2}" srcOrd="0" destOrd="0" presId="urn:microsoft.com/office/officeart/2005/8/layout/vList5"/>
    <dgm:cxn modelId="{A63B1750-4D3C-4A1E-B8ED-4A2F6A481907}" type="presParOf" srcId="{9A181FD3-DB73-4B7D-810E-C894FAE74E2C}" destId="{C29D880D-6525-4C9B-9220-296ED1B6F20D}" srcOrd="1" destOrd="0" presId="urn:microsoft.com/office/officeart/2005/8/layout/vList5"/>
    <dgm:cxn modelId="{DCA96EA5-893D-4710-ADE5-125275FB66BC}" type="presParOf" srcId="{9A181FD3-DB73-4B7D-810E-C894FAE74E2C}" destId="{5FF3D0E2-3088-4FD2-BD36-603F0675F9A7}" srcOrd="2" destOrd="0" presId="urn:microsoft.com/office/officeart/2005/8/layout/vList5"/>
    <dgm:cxn modelId="{908D4F4E-AA68-4952-B831-5DA4B3EEB3AF}" type="presParOf" srcId="{5FF3D0E2-3088-4FD2-BD36-603F0675F9A7}" destId="{C1D5D9E6-2368-46CC-84A9-9124362F34A2}" srcOrd="0" destOrd="0" presId="urn:microsoft.com/office/officeart/2005/8/layout/vList5"/>
    <dgm:cxn modelId="{A45DBF60-39F0-4112-8320-A3358DBBBE16}" type="presParOf" srcId="{9A181FD3-DB73-4B7D-810E-C894FAE74E2C}" destId="{4AA8A9A2-87A4-46D6-89F9-BA5E0251A4CB}" srcOrd="3" destOrd="0" presId="urn:microsoft.com/office/officeart/2005/8/layout/vList5"/>
    <dgm:cxn modelId="{4C1E421F-202A-479C-B804-F5C6D9DBA1BD}" type="presParOf" srcId="{9A181FD3-DB73-4B7D-810E-C894FAE74E2C}" destId="{DAB2EF0F-D788-42CA-A6C0-B14CF0A9AEBE}" srcOrd="4" destOrd="0" presId="urn:microsoft.com/office/officeart/2005/8/layout/vList5"/>
    <dgm:cxn modelId="{0FB17A0D-C6A3-4748-90AF-550C3F28C85C}" type="presParOf" srcId="{DAB2EF0F-D788-42CA-A6C0-B14CF0A9AEBE}" destId="{9E623C90-A2B4-4BA9-A0A8-C444E4DB990F}" srcOrd="0" destOrd="0" presId="urn:microsoft.com/office/officeart/2005/8/layout/vList5"/>
    <dgm:cxn modelId="{A604F1D0-03CB-40CF-83A2-D2FCAC3E7A6D}" type="presParOf" srcId="{9A181FD3-DB73-4B7D-810E-C894FAE74E2C}" destId="{F9AFB021-4A90-457C-92A0-21684B613D8E}" srcOrd="5" destOrd="0" presId="urn:microsoft.com/office/officeart/2005/8/layout/vList5"/>
    <dgm:cxn modelId="{6E04BBE7-8DBC-4157-B277-6A7EFA2D2453}" type="presParOf" srcId="{9A181FD3-DB73-4B7D-810E-C894FAE74E2C}" destId="{B2297095-6C85-4635-A115-50081CF32193}" srcOrd="6" destOrd="0" presId="urn:microsoft.com/office/officeart/2005/8/layout/vList5"/>
    <dgm:cxn modelId="{6B0979F0-EDC8-4DD3-B1C8-74ED790C4547}" type="presParOf" srcId="{B2297095-6C85-4635-A115-50081CF32193}" destId="{88AA1FCE-A182-4E75-9B63-664D24C07A4F}" srcOrd="0" destOrd="0" presId="urn:microsoft.com/office/officeart/2005/8/layout/vList5"/>
    <dgm:cxn modelId="{CEDFD34A-BB98-40B4-8B20-C9A47E694ABA}" type="presParOf" srcId="{9A181FD3-DB73-4B7D-810E-C894FAE74E2C}" destId="{D047C5EC-ED56-4157-A288-A81F21B6604F}" srcOrd="7" destOrd="0" presId="urn:microsoft.com/office/officeart/2005/8/layout/vList5"/>
    <dgm:cxn modelId="{73885183-E09F-45C1-AFFF-1FE22E6412B0}" type="presParOf" srcId="{9A181FD3-DB73-4B7D-810E-C894FAE74E2C}" destId="{6F12302F-74C1-4744-83B3-D6CBD68FA80E}" srcOrd="8" destOrd="0" presId="urn:microsoft.com/office/officeart/2005/8/layout/vList5"/>
    <dgm:cxn modelId="{E53238B8-A0C6-420C-A336-F89A20AB0AF6}" type="presParOf" srcId="{6F12302F-74C1-4744-83B3-D6CBD68FA80E}" destId="{E69FD0A5-8150-4474-9881-793558EBC6CD}" srcOrd="0" destOrd="0" presId="urn:microsoft.com/office/officeart/2005/8/layout/vList5"/>
    <dgm:cxn modelId="{D70371C8-51B7-4FB4-9330-86C6556D6FCF}" type="presParOf" srcId="{9A181FD3-DB73-4B7D-810E-C894FAE74E2C}" destId="{2E91C70E-AB14-400C-8026-B86D182695E8}" srcOrd="9" destOrd="0" presId="urn:microsoft.com/office/officeart/2005/8/layout/vList5"/>
    <dgm:cxn modelId="{E7139D2C-88A2-4584-9D88-299AF339AC78}" type="presParOf" srcId="{9A181FD3-DB73-4B7D-810E-C894FAE74E2C}" destId="{28F3EBCD-282A-4059-B912-AA90948F8CD9}" srcOrd="10" destOrd="0" presId="urn:microsoft.com/office/officeart/2005/8/layout/vList5"/>
    <dgm:cxn modelId="{434F2EE0-3644-4D57-B278-93C36FED9008}" type="presParOf" srcId="{28F3EBCD-282A-4059-B912-AA90948F8CD9}" destId="{DA3150E7-3EBC-4E27-B435-3105FC6C5881}" srcOrd="0" destOrd="0" presId="urn:microsoft.com/office/officeart/2005/8/layout/vList5"/>
    <dgm:cxn modelId="{1FA851B4-8375-4B7B-90C8-1238EFEE5157}" type="presParOf" srcId="{9A181FD3-DB73-4B7D-810E-C894FAE74E2C}" destId="{CCF152B2-A42D-40BC-8489-670782100E7A}" srcOrd="11" destOrd="0" presId="urn:microsoft.com/office/officeart/2005/8/layout/vList5"/>
    <dgm:cxn modelId="{92484861-15B6-40F6-AB1E-A1DAD074A57C}" type="presParOf" srcId="{9A181FD3-DB73-4B7D-810E-C894FAE74E2C}" destId="{1BDA5A28-B7D0-4B4A-8DC9-DF43D7ABFD26}" srcOrd="12" destOrd="0" presId="urn:microsoft.com/office/officeart/2005/8/layout/vList5"/>
    <dgm:cxn modelId="{2B6F454A-BA26-4445-95B1-2853DA16585A}" type="presParOf" srcId="{1BDA5A28-B7D0-4B4A-8DC9-DF43D7ABFD26}" destId="{253E4A88-3299-4B63-B7BA-90FBCE3B9914}" srcOrd="0" destOrd="0" presId="urn:microsoft.com/office/officeart/2005/8/layout/vList5"/>
    <dgm:cxn modelId="{77AE5323-5AA0-4050-B935-0BEAEE824C65}" type="presParOf" srcId="{9A181FD3-DB73-4B7D-810E-C894FAE74E2C}" destId="{561FB09C-5D5B-4DC4-A821-18B5DFBECCEE}" srcOrd="13" destOrd="0" presId="urn:microsoft.com/office/officeart/2005/8/layout/vList5"/>
    <dgm:cxn modelId="{9214B512-1A60-4F9F-9BC3-F624312666F9}" type="presParOf" srcId="{9A181FD3-DB73-4B7D-810E-C894FAE74E2C}" destId="{872EC0B0-0C76-4684-B115-7393BC0D84E5}" srcOrd="14" destOrd="0" presId="urn:microsoft.com/office/officeart/2005/8/layout/vList5"/>
    <dgm:cxn modelId="{36B66233-DEF3-4C0A-82DE-5F048C91A430}" type="presParOf" srcId="{872EC0B0-0C76-4684-B115-7393BC0D84E5}" destId="{56E31899-7742-4C93-AFF1-96AAEAB575DB}" srcOrd="0" destOrd="0" presId="urn:microsoft.com/office/officeart/2005/8/layout/vList5"/>
    <dgm:cxn modelId="{895F7B04-F2E4-4270-8487-5AEA15FDB1F6}" type="presParOf" srcId="{9A181FD3-DB73-4B7D-810E-C894FAE74E2C}" destId="{95D5D6BB-F462-4E8B-B13C-A8BF9251E912}" srcOrd="15" destOrd="0" presId="urn:microsoft.com/office/officeart/2005/8/layout/vList5"/>
    <dgm:cxn modelId="{6D6720A0-E91C-42EE-8934-511420422F51}" type="presParOf" srcId="{9A181FD3-DB73-4B7D-810E-C894FAE74E2C}" destId="{A2E0F075-6A84-4571-8795-DDA2481711E3}" srcOrd="16" destOrd="0" presId="urn:microsoft.com/office/officeart/2005/8/layout/vList5"/>
    <dgm:cxn modelId="{D7A4720A-2621-49B7-96BE-1A4D342A477F}" type="presParOf" srcId="{A2E0F075-6A84-4571-8795-DDA2481711E3}" destId="{5CB17C87-37C1-4C08-AC8B-C2954580C988}" srcOrd="0" destOrd="0" presId="urn:microsoft.com/office/officeart/2005/8/layout/vList5"/>
    <dgm:cxn modelId="{1D025C3D-528A-4D36-92B4-3045E452A0B7}" type="presParOf" srcId="{9A181FD3-DB73-4B7D-810E-C894FAE74E2C}" destId="{079A27A0-0327-47D8-A948-AF74E58EF34F}" srcOrd="17" destOrd="0" presId="urn:microsoft.com/office/officeart/2005/8/layout/vList5"/>
    <dgm:cxn modelId="{5B15CA4C-114E-4313-B30A-F0920A982A6A}" type="presParOf" srcId="{9A181FD3-DB73-4B7D-810E-C894FAE74E2C}" destId="{9ADF4F05-2126-4BAE-8E52-D0450F2F4B5F}" srcOrd="18" destOrd="0" presId="urn:microsoft.com/office/officeart/2005/8/layout/vList5"/>
    <dgm:cxn modelId="{5B27BEA4-AD8D-4FF7-9A5F-D956E0353C0B}" type="presParOf" srcId="{9ADF4F05-2126-4BAE-8E52-D0450F2F4B5F}" destId="{E865A218-DB3A-4CD5-B067-362CE204C1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4DE6-8708-4DB2-8754-16D0DE624FC8}">
      <dsp:nvSpPr>
        <dsp:cNvPr id="0" name=""/>
        <dsp:cNvSpPr/>
      </dsp:nvSpPr>
      <dsp:spPr>
        <a:xfrm>
          <a:off x="3232108" y="1440"/>
          <a:ext cx="1617368" cy="1454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История болезни</a:t>
          </a:r>
        </a:p>
      </dsp:txBody>
      <dsp:txXfrm>
        <a:off x="3468966" y="214442"/>
        <a:ext cx="1143652" cy="1028463"/>
      </dsp:txXfrm>
    </dsp:sp>
    <dsp:sp modelId="{8B06AACA-B0C0-4762-9C1B-D7634F56609A}">
      <dsp:nvSpPr>
        <dsp:cNvPr id="0" name=""/>
        <dsp:cNvSpPr/>
      </dsp:nvSpPr>
      <dsp:spPr>
        <a:xfrm rot="2164446">
          <a:off x="4746156" y="1114152"/>
          <a:ext cx="321328" cy="4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755398" y="1183947"/>
        <a:ext cx="224930" cy="294530"/>
      </dsp:txXfrm>
    </dsp:sp>
    <dsp:sp modelId="{520601C1-E364-47B1-B2A7-AEA58B69BEE2}">
      <dsp:nvSpPr>
        <dsp:cNvPr id="0" name=""/>
        <dsp:cNvSpPr/>
      </dsp:nvSpPr>
      <dsp:spPr>
        <a:xfrm>
          <a:off x="4959469" y="1285882"/>
          <a:ext cx="1688811" cy="1454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Пути заражения</a:t>
          </a:r>
        </a:p>
      </dsp:txBody>
      <dsp:txXfrm>
        <a:off x="5206790" y="1498884"/>
        <a:ext cx="1194169" cy="1028463"/>
      </dsp:txXfrm>
    </dsp:sp>
    <dsp:sp modelId="{DC26BAE0-058F-44CA-AC69-72D0A36421BE}">
      <dsp:nvSpPr>
        <dsp:cNvPr id="0" name=""/>
        <dsp:cNvSpPr/>
      </dsp:nvSpPr>
      <dsp:spPr>
        <a:xfrm rot="6474736">
          <a:off x="5283963" y="2795261"/>
          <a:ext cx="375533" cy="4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5357618" y="2839837"/>
        <a:ext cx="262873" cy="294530"/>
      </dsp:txXfrm>
    </dsp:sp>
    <dsp:sp modelId="{F2E9453C-5DEB-4EA9-9D6D-5FC3CDB4C29D}">
      <dsp:nvSpPr>
        <dsp:cNvPr id="0" name=""/>
        <dsp:cNvSpPr/>
      </dsp:nvSpPr>
      <dsp:spPr>
        <a:xfrm>
          <a:off x="4273031" y="3362173"/>
          <a:ext cx="1719457" cy="1454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Симптомы болезни</a:t>
          </a:r>
        </a:p>
      </dsp:txBody>
      <dsp:txXfrm>
        <a:off x="4524840" y="3575175"/>
        <a:ext cx="1215839" cy="1028463"/>
      </dsp:txXfrm>
    </dsp:sp>
    <dsp:sp modelId="{102D114A-1453-4331-AD81-12A1961A8648}">
      <dsp:nvSpPr>
        <dsp:cNvPr id="0" name=""/>
        <dsp:cNvSpPr/>
      </dsp:nvSpPr>
      <dsp:spPr>
        <a:xfrm rot="10807233">
          <a:off x="3896601" y="3841645"/>
          <a:ext cx="266013" cy="4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976405" y="3939905"/>
        <a:ext cx="186209" cy="294530"/>
      </dsp:txXfrm>
    </dsp:sp>
    <dsp:sp modelId="{4CCBBFA2-CF23-464B-A34D-4202CA0F1806}">
      <dsp:nvSpPr>
        <dsp:cNvPr id="0" name=""/>
        <dsp:cNvSpPr/>
      </dsp:nvSpPr>
      <dsp:spPr>
        <a:xfrm>
          <a:off x="2143140" y="3357596"/>
          <a:ext cx="1627985" cy="1454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Методика лечения</a:t>
          </a:r>
        </a:p>
      </dsp:txBody>
      <dsp:txXfrm>
        <a:off x="2381553" y="3570598"/>
        <a:ext cx="1151159" cy="1028463"/>
      </dsp:txXfrm>
    </dsp:sp>
    <dsp:sp modelId="{7636F033-E523-47A4-BC20-A2FFB677F271}">
      <dsp:nvSpPr>
        <dsp:cNvPr id="0" name=""/>
        <dsp:cNvSpPr/>
      </dsp:nvSpPr>
      <dsp:spPr>
        <a:xfrm rot="14707391">
          <a:off x="2271555" y="2816633"/>
          <a:ext cx="422666" cy="4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361625" y="2972326"/>
        <a:ext cx="295866" cy="294530"/>
      </dsp:txXfrm>
    </dsp:sp>
    <dsp:sp modelId="{B46B36BA-966C-45C0-BD29-061C02022703}">
      <dsp:nvSpPr>
        <dsp:cNvPr id="0" name=""/>
        <dsp:cNvSpPr/>
      </dsp:nvSpPr>
      <dsp:spPr>
        <a:xfrm>
          <a:off x="1143000" y="1285886"/>
          <a:ext cx="1706992" cy="1454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Профилактика</a:t>
          </a:r>
        </a:p>
      </dsp:txBody>
      <dsp:txXfrm>
        <a:off x="1392983" y="1498888"/>
        <a:ext cx="1207026" cy="1028463"/>
      </dsp:txXfrm>
    </dsp:sp>
    <dsp:sp modelId="{B71383BC-0E86-4705-8290-770A954247A1}">
      <dsp:nvSpPr>
        <dsp:cNvPr id="0" name=""/>
        <dsp:cNvSpPr/>
      </dsp:nvSpPr>
      <dsp:spPr>
        <a:xfrm rot="19671513">
          <a:off x="2802897" y="1124455"/>
          <a:ext cx="434680" cy="490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812890" y="1257319"/>
        <a:ext cx="304276" cy="294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EC7F7-B37A-41AA-89AA-704D06D4CE66}">
      <dsp:nvSpPr>
        <dsp:cNvPr id="0" name=""/>
        <dsp:cNvSpPr/>
      </dsp:nvSpPr>
      <dsp:spPr>
        <a:xfrm>
          <a:off x="0" y="0"/>
          <a:ext cx="3513206" cy="39512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6C767-F917-40F4-825C-8A8439B96803}">
      <dsp:nvSpPr>
        <dsp:cNvPr id="0" name=""/>
        <dsp:cNvSpPr/>
      </dsp:nvSpPr>
      <dsp:spPr>
        <a:xfrm>
          <a:off x="1756603" y="397251"/>
          <a:ext cx="2283584" cy="935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Times New Roman" pitchFamily="18" charset="0"/>
              <a:cs typeface="Times New Roman" pitchFamily="18" charset="0"/>
            </a:rPr>
            <a:t>1. профилактика туберкулеза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2263" y="442911"/>
        <a:ext cx="2192264" cy="844023"/>
      </dsp:txXfrm>
    </dsp:sp>
    <dsp:sp modelId="{BDF2A4F8-87E3-4C08-BFC5-BCB4F41D1FA2}">
      <dsp:nvSpPr>
        <dsp:cNvPr id="0" name=""/>
        <dsp:cNvSpPr/>
      </dsp:nvSpPr>
      <dsp:spPr>
        <a:xfrm>
          <a:off x="1756603" y="1449513"/>
          <a:ext cx="2283584" cy="935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Times New Roman" pitchFamily="18" charset="0"/>
              <a:cs typeface="Times New Roman" pitchFamily="18" charset="0"/>
            </a:rPr>
            <a:t>2. его раннее выявление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2263" y="1495173"/>
        <a:ext cx="2192264" cy="844023"/>
      </dsp:txXfrm>
    </dsp:sp>
    <dsp:sp modelId="{FF526B2A-841B-4E0D-B68B-5E4EAA6BEB7F}">
      <dsp:nvSpPr>
        <dsp:cNvPr id="0" name=""/>
        <dsp:cNvSpPr/>
      </dsp:nvSpPr>
      <dsp:spPr>
        <a:xfrm>
          <a:off x="1756603" y="2501774"/>
          <a:ext cx="2283584" cy="935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Times New Roman" pitchFamily="18" charset="0"/>
              <a:cs typeface="Times New Roman" pitchFamily="18" charset="0"/>
            </a:rPr>
            <a:t>3. лечение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2263" y="2547434"/>
        <a:ext cx="2192264" cy="844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FFDCC-BAAE-4AD1-A539-7767CBD36F7C}">
      <dsp:nvSpPr>
        <dsp:cNvPr id="0" name=""/>
        <dsp:cNvSpPr/>
      </dsp:nvSpPr>
      <dsp:spPr>
        <a:xfrm>
          <a:off x="0" y="0"/>
          <a:ext cx="3951288" cy="395128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Бедность</a:t>
          </a:r>
        </a:p>
      </dsp:txBody>
      <dsp:txXfrm>
        <a:off x="1285156" y="197564"/>
        <a:ext cx="1380975" cy="592693"/>
      </dsp:txXfrm>
    </dsp:sp>
    <dsp:sp modelId="{243B1BA0-5D1B-49D4-8D95-256C63DC5E4F}">
      <dsp:nvSpPr>
        <dsp:cNvPr id="0" name=""/>
        <dsp:cNvSpPr/>
      </dsp:nvSpPr>
      <dsp:spPr>
        <a:xfrm>
          <a:off x="539154" y="987821"/>
          <a:ext cx="2963466" cy="296346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Живучесть бактерии МБТ</a:t>
          </a:r>
        </a:p>
      </dsp:txBody>
      <dsp:txXfrm>
        <a:off x="1330399" y="1173038"/>
        <a:ext cx="1380975" cy="555649"/>
      </dsp:txXfrm>
    </dsp:sp>
    <dsp:sp modelId="{30EBBBC2-9E9D-4428-B124-005DAE0D95D8}">
      <dsp:nvSpPr>
        <dsp:cNvPr id="0" name=""/>
        <dsp:cNvSpPr/>
      </dsp:nvSpPr>
      <dsp:spPr>
        <a:xfrm>
          <a:off x="1000131" y="1975644"/>
          <a:ext cx="1975644" cy="197564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Распущенность и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безкультурие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9457" y="2469555"/>
        <a:ext cx="1396991" cy="987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9500B-508E-4F2D-9C2A-6AA8BA0F30F2}">
      <dsp:nvSpPr>
        <dsp:cNvPr id="0" name=""/>
        <dsp:cNvSpPr/>
      </dsp:nvSpPr>
      <dsp:spPr>
        <a:xfrm>
          <a:off x="156953" y="0"/>
          <a:ext cx="8558482" cy="129871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Факторы способствующие заболеванию туберкулезом: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0351" y="63398"/>
        <a:ext cx="8431686" cy="1171923"/>
      </dsp:txXfrm>
    </dsp:sp>
    <dsp:sp modelId="{C1D5D9E6-2368-46CC-84A9-9124362F34A2}">
      <dsp:nvSpPr>
        <dsp:cNvPr id="0" name=""/>
        <dsp:cNvSpPr/>
      </dsp:nvSpPr>
      <dsp:spPr>
        <a:xfrm>
          <a:off x="2640314" y="1814297"/>
          <a:ext cx="3134492" cy="93794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стресс</a:t>
          </a:r>
        </a:p>
      </dsp:txBody>
      <dsp:txXfrm>
        <a:off x="2686101" y="1860084"/>
        <a:ext cx="3042918" cy="846368"/>
      </dsp:txXfrm>
    </dsp:sp>
    <dsp:sp modelId="{9E623C90-A2B4-4BA9-A0A8-C444E4DB990F}">
      <dsp:nvSpPr>
        <dsp:cNvPr id="0" name=""/>
        <dsp:cNvSpPr/>
      </dsp:nvSpPr>
      <dsp:spPr>
        <a:xfrm>
          <a:off x="1924553" y="2761655"/>
          <a:ext cx="4585637" cy="50021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неполноценное питание,</a:t>
          </a:r>
        </a:p>
      </dsp:txBody>
      <dsp:txXfrm>
        <a:off x="1948971" y="2786073"/>
        <a:ext cx="4536801" cy="451379"/>
      </dsp:txXfrm>
    </dsp:sp>
    <dsp:sp modelId="{88AA1FCE-A182-4E75-9B63-664D24C07A4F}">
      <dsp:nvSpPr>
        <dsp:cNvPr id="0" name=""/>
        <dsp:cNvSpPr/>
      </dsp:nvSpPr>
      <dsp:spPr>
        <a:xfrm rot="605507">
          <a:off x="1959659" y="3413052"/>
          <a:ext cx="3123052" cy="41951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 алкоголизм</a:t>
          </a:r>
        </a:p>
      </dsp:txBody>
      <dsp:txXfrm>
        <a:off x="1980138" y="3433531"/>
        <a:ext cx="3082094" cy="378552"/>
      </dsp:txXfrm>
    </dsp:sp>
    <dsp:sp modelId="{E69FD0A5-8150-4474-9881-793558EBC6CD}">
      <dsp:nvSpPr>
        <dsp:cNvPr id="0" name=""/>
        <dsp:cNvSpPr/>
      </dsp:nvSpPr>
      <dsp:spPr>
        <a:xfrm rot="2243963" flipH="1">
          <a:off x="5" y="3210951"/>
          <a:ext cx="3510538" cy="76263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latin typeface="Times New Roman" pitchFamily="18" charset="0"/>
              <a:cs typeface="Times New Roman" pitchFamily="18" charset="0"/>
            </a:rPr>
            <a:t>табакокурение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34" y="3248180"/>
        <a:ext cx="3436080" cy="688181"/>
      </dsp:txXfrm>
    </dsp:sp>
    <dsp:sp modelId="{DA3150E7-3EBC-4E27-B435-3105FC6C5881}">
      <dsp:nvSpPr>
        <dsp:cNvPr id="0" name=""/>
        <dsp:cNvSpPr/>
      </dsp:nvSpPr>
      <dsp:spPr>
        <a:xfrm rot="19691034">
          <a:off x="4748888" y="3107836"/>
          <a:ext cx="3876364" cy="40388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 наркомания</a:t>
          </a:r>
        </a:p>
      </dsp:txBody>
      <dsp:txXfrm>
        <a:off x="4768604" y="3127552"/>
        <a:ext cx="3836932" cy="364455"/>
      </dsp:txXfrm>
    </dsp:sp>
    <dsp:sp modelId="{253E4A88-3299-4B63-B7BA-90FBCE3B9914}">
      <dsp:nvSpPr>
        <dsp:cNvPr id="0" name=""/>
        <dsp:cNvSpPr/>
      </dsp:nvSpPr>
      <dsp:spPr>
        <a:xfrm>
          <a:off x="2923233" y="4430138"/>
          <a:ext cx="3134492" cy="643106"/>
        </a:xfrm>
        <a:prstGeom prst="round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ВИЧ-инфицированность,</a:t>
          </a:r>
        </a:p>
      </dsp:txBody>
      <dsp:txXfrm>
        <a:off x="2954627" y="4461532"/>
        <a:ext cx="3071704" cy="580318"/>
      </dsp:txXfrm>
    </dsp:sp>
    <dsp:sp modelId="{56E31899-7742-4C93-AFF1-96AAEAB575DB}">
      <dsp:nvSpPr>
        <dsp:cNvPr id="0" name=""/>
        <dsp:cNvSpPr/>
      </dsp:nvSpPr>
      <dsp:spPr>
        <a:xfrm>
          <a:off x="5" y="5072098"/>
          <a:ext cx="8715424" cy="66721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наличие сопутствующих заболеваний (диабет, язвенная болезнь желудка и 12-типерстной кишки, хронические неспецифические болезни легких).</a:t>
          </a:r>
        </a:p>
      </dsp:txBody>
      <dsp:txXfrm>
        <a:off x="32576" y="5104669"/>
        <a:ext cx="8650282" cy="602077"/>
      </dsp:txXfrm>
    </dsp:sp>
    <dsp:sp modelId="{5CB17C87-37C1-4C08-AC8B-C2954580C988}">
      <dsp:nvSpPr>
        <dsp:cNvPr id="0" name=""/>
        <dsp:cNvSpPr/>
      </dsp:nvSpPr>
      <dsp:spPr>
        <a:xfrm>
          <a:off x="14208" y="5710452"/>
          <a:ext cx="8701227" cy="35157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снижение иммунитета.</a:t>
          </a:r>
        </a:p>
      </dsp:txBody>
      <dsp:txXfrm>
        <a:off x="31370" y="5727614"/>
        <a:ext cx="8666903" cy="317251"/>
      </dsp:txXfrm>
    </dsp:sp>
    <dsp:sp modelId="{E865A218-DB3A-4CD5-B067-362CE204C1F3}">
      <dsp:nvSpPr>
        <dsp:cNvPr id="0" name=""/>
        <dsp:cNvSpPr/>
      </dsp:nvSpPr>
      <dsp:spPr>
        <a:xfrm>
          <a:off x="8504" y="6096735"/>
          <a:ext cx="8706931" cy="251463"/>
        </a:xfrm>
        <a:prstGeom prst="round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асоциальный образ жизни.</a:t>
          </a:r>
        </a:p>
      </dsp:txBody>
      <dsp:txXfrm>
        <a:off x="20779" y="6109010"/>
        <a:ext cx="8682381" cy="226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DB5DD-3502-4D52-9C98-9517E7C6751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A1325-50A9-4EDB-9733-2FB1E79E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3BDF-3A4B-4E1A-8A40-9C9578B9484F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5740-1FD0-4690-8E2C-02FF9BB70C57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A1F0-6B37-4F61-BE3C-A225A1869E35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29D0-F2C2-4C97-ADC0-B162DFA05F13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5064-F8A2-4CB8-9E75-4E245575CA54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EBF9-8F1E-4FE6-A133-62C8ECF08B09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D39-D17C-4855-9A0A-594B3DDD7995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ED5-23F4-434B-B725-DFF8C3BFF2A4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8406-3A26-4164-919B-EC75A5BAFC32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EAD4-931B-478F-9448-884ACDFB2560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5259-F632-4C62-ADC3-79ADD7A732F0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DFCCA-7AB5-4A21-9EB9-6AFB8335A429}" type="datetime1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2276-EA8A-445C-9836-E6B366303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73;&#1077;&#1083;&#1072;&#1103;%20&#1092;&#1083;&#1077;&#1096;&#1082;&#1072;%2026.12.2017\&#1057;%20&#1095;&#1105;&#1088;&#1085;&#1086;&#1081;%20&#1092;&#1083;&#1077;&#1096;&#1082;&#1080;\&#1090;&#1091;&#1073;&#1077;&#1088;&#1082;%20&#1082;&#1083;%20&#1095;&#1072;&#1089;\&#1087;&#1088;&#1077;&#1079;&#1077;&#1085;&#1090;&#1072;&#1094;&#1080;&#1103;%20&#1063;&#1077;&#1088;&#1082;&#1072;&#1089;&#1086;&#1074;%20&#1070;.&#1042;\AveMariya2%20-%20AveMariya2.mp3" TargetMode="External"/><Relationship Id="rId1" Type="http://schemas.microsoft.com/office/2007/relationships/media" Target="file:///D:\&#1073;&#1077;&#1083;&#1072;&#1103;%20&#1092;&#1083;&#1077;&#1096;&#1082;&#1072;%2026.12.2017\&#1057;%20&#1095;&#1105;&#1088;&#1085;&#1086;&#1081;%20&#1092;&#1083;&#1077;&#1096;&#1082;&#1080;\&#1090;&#1091;&#1073;&#1077;&#1088;&#1082;%20&#1082;&#1083;%20&#1095;&#1072;&#1089;\&#1087;&#1088;&#1077;&#1079;&#1077;&#1085;&#1090;&#1072;&#1094;&#1080;&#1103;%20&#1063;&#1077;&#1088;&#1082;&#1072;&#1089;&#1086;&#1074;%20&#1070;.&#1042;\AveMariya2%20-%20AveMariya2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6%D0%B0" TargetMode="External"/><Relationship Id="rId3" Type="http://schemas.openxmlformats.org/officeDocument/2006/relationships/hyperlink" Target="http://ru.wikipedia.org/wiki/%D0%A1%D0%BB%D0%B5%D0%BF%D0%B0%D1%8F_%D0%BA%D0%B8%D1%88%D0%BA%D0%B0" TargetMode="External"/><Relationship Id="rId7" Type="http://schemas.openxmlformats.org/officeDocument/2006/relationships/hyperlink" Target="http://ru.wikipedia.org/wiki/%D0%9F%D0%BE%D0%B7%D0%B2%D0%BE%D0%BD%D0%BE%D1%87%D0%BD%D0%B8%D0%BA" TargetMode="External"/><Relationship Id="rId2" Type="http://schemas.openxmlformats.org/officeDocument/2006/relationships/hyperlink" Target="http://ru.wikipedia.org/wiki/%D0%A2%D0%BE%D0%BD%D0%BA%D0%B8%D0%B9_%D0%BA%D0%B8%D1%88%D0%B5%D1%87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5%D0%BD%D0%B8%D0%BD%D0%B3%D0%B8%D1%82" TargetMode="External"/><Relationship Id="rId5" Type="http://schemas.openxmlformats.org/officeDocument/2006/relationships/hyperlink" Target="http://ru.wikipedia.org/wiki/%D0%A6%D0%B5%D0%BD%D1%82%D1%80%D0%B0%D0%BB%D1%8C%D0%BD%D0%B0%D1%8F_%D0%BD%D0%B5%D1%80%D0%B2%D0%BD%D0%B0%D1%8F_%D1%81%D0%B8%D1%81%D1%82%D0%B5%D0%BC%D0%B0" TargetMode="External"/><Relationship Id="rId4" Type="http://schemas.openxmlformats.org/officeDocument/2006/relationships/hyperlink" Target="http://ru.wikipedia.org/wiki/%D0%9F%D0%BE%D0%BB%D0%BE%D0%B2%D1%8B%D0%B5_%D0%BE%D1%80%D0%B3%D0%B0%D0%BD%D1%8B" TargetMode="External"/><Relationship Id="rId9" Type="http://schemas.openxmlformats.org/officeDocument/2006/relationships/hyperlink" Target="http://ru.wikipedia.org/wiki/%D0%93%D0%BB%D0%B0%D0%B7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Sandro_Botticelli_049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u.wikipedia.org/wiki/%D0%A4%D0%B0%D0%B9%D0%BB:Fluor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2%D1%83%D0%B1%D0%B5%D1%80%D0%BA%D1%83%D0%BB%D1%91%D0%B7_%D0%BB%D1%91%D0%B3%D0%BA%D0%B8%D1%8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3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46"/>
          </a:xfrm>
          <a:prstGeom prst="round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Туберкулёз</a:t>
            </a:r>
          </a:p>
        </p:txBody>
      </p:sp>
      <p:pic>
        <p:nvPicPr>
          <p:cNvPr id="6145" name="Picture 1" descr="D:\101MSDCF\DSC0114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1071546"/>
            <a:ext cx="9143999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643578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химии и биологии МОУ </a:t>
            </a:r>
            <a:r>
              <a:rPr lang="ru-RU" dirty="0" err="1"/>
              <a:t>Солонецкая</a:t>
            </a:r>
            <a:r>
              <a:rPr lang="ru-RU" dirty="0"/>
              <a:t> СОШ Черкасов Ю.В</a:t>
            </a:r>
          </a:p>
        </p:txBody>
      </p:sp>
      <p:pic>
        <p:nvPicPr>
          <p:cNvPr id="7" name="AveMariya2 - AveMariya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3) Контактный путь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Контактный путь передачи туберкулеза возможен через конъюнктиву глаза маленьких детей и взрослых; при этом иногда обнаруживается острый конъюнктивит и воспаление слезного мешочка. Заражение туберкулезом через </a:t>
            </a:r>
          </a:p>
          <a:p>
            <a:pPr>
              <a:buNone/>
            </a:pPr>
            <a:r>
              <a:rPr lang="ru-RU" dirty="0"/>
              <a:t>    кожу встречается редко.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4) внутриутробное заражение туберкулезом.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Внутриутробное заражение туберкулезом происходит или при поражении туберкулезом плаценты, или при инфицировании поврежденной плаценты во время родов туберкулезной матерью. </a:t>
            </a:r>
          </a:p>
          <a:p>
            <a:endParaRPr lang="ru-RU" dirty="0"/>
          </a:p>
          <a:p>
            <a:r>
              <a:rPr lang="ru-RU" dirty="0"/>
              <a:t>Такой путь заражения туберкулезом также встречается крайне редко.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Туберкулез симптомы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2000" dirty="0"/>
              <a:t>Туберкулез — та болезнь, симптомы которой разнообразны и похожи на симптомы других заболеваний. </a:t>
            </a:r>
          </a:p>
          <a:p>
            <a:r>
              <a:rPr lang="ru-RU" sz="2000" dirty="0"/>
              <a:t>Пациент, имеющий симптомы: кашель (с выделением мокроты) в течение трех недель и более; </a:t>
            </a:r>
          </a:p>
          <a:p>
            <a:r>
              <a:rPr lang="ru-RU" sz="2000" dirty="0"/>
              <a:t>кровохарканье; боли в груди в течение трех недель и более; субфебрильная температура (37,0°–37,5°); </a:t>
            </a:r>
          </a:p>
          <a:p>
            <a:r>
              <a:rPr lang="ru-RU" sz="2000" dirty="0"/>
              <a:t>лихорадка в течение трех недель и более, может считаться «больным с подозрением на туберкулез».</a:t>
            </a:r>
          </a:p>
          <a:p>
            <a:r>
              <a:rPr lang="ru-RU" sz="2000" dirty="0"/>
              <a:t>Для более правильного и точного выявления туберкулеза необходимо исследовать мокроту на наличие микобактерий (МБТ).</a:t>
            </a:r>
          </a:p>
          <a:p>
            <a:pPr>
              <a:buNone/>
            </a:pPr>
            <a:r>
              <a:rPr lang="ru-RU" sz="2000" dirty="0"/>
              <a:t>     </a:t>
            </a:r>
            <a:r>
              <a:rPr lang="ru-RU" sz="2000" dirty="0">
                <a:solidFill>
                  <a:srgbClr val="FF0000"/>
                </a:solidFill>
              </a:rPr>
              <a:t>Общие симптомы: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более значимые </a:t>
            </a:r>
            <a:r>
              <a:rPr lang="ru-RU" sz="2000" dirty="0"/>
              <a:t>— лихорадка; потливость (особенно в ночные часы); потеря массы тела; кашель с выделением мокроты; кровохарканье;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менее значимые </a:t>
            </a:r>
            <a:r>
              <a:rPr lang="ru-RU" sz="2000" dirty="0"/>
              <a:t>— отдышка; потеря аппетита; чувство усталости; боли в грудной клетке; частые простуды;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Обследование и диагноз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Болел пациент ранее туберкулезом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Были ли среди его родственников больны туберкулезом?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Имел ли пациент контакт с больными туберкулезом?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Состоит ли пациент на учете в противотуберкулезном учреждении по любому поводу?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Когда было пройдено последнее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флюорографическое обследование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Приглашался ли больной после флюорографии на дополнительное исследование?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Находился ли пациент в тюрьме или проживал с людьми, ранее находившимися в тюрьме?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В каких социальных условиях находится пациент; является ли он бомжем, беженцем, мигрантом?</a:t>
            </a:r>
          </a:p>
          <a:p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туберкулинодиагностика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(тест Манту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)(результат через 72 часа)</a:t>
            </a: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лабораторный метод выявления микобактерий туберкулеза(МБТ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Рентгенологические методы применяемые при диагностике туберкулеза легких.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1. Рентгеноскопия </a:t>
            </a:r>
            <a:r>
              <a:rPr lang="ru-RU" sz="3400" dirty="0"/>
              <a:t>— «просвечивание» — недорогой метод использования рентгеновских лучей. </a:t>
            </a:r>
          </a:p>
          <a:p>
            <a:r>
              <a:rPr lang="ru-RU" sz="3400" b="1" dirty="0">
                <a:solidFill>
                  <a:srgbClr val="FF0000"/>
                </a:solidFill>
              </a:rPr>
              <a:t>2. Рентгенография </a:t>
            </a:r>
            <a:r>
              <a:rPr lang="ru-RU" sz="3400" dirty="0"/>
              <a:t>более полно отображает детали патологического процесса в легких. Стандартная рентгенограмма — это проекция теней человеческого тела на рентгеновскую пленку. Рентгенография — основной метод, применяющийся в настоящее время для диагностики туберкулеза легких.</a:t>
            </a:r>
          </a:p>
          <a:p>
            <a:r>
              <a:rPr lang="ru-RU" sz="3400" b="1" dirty="0">
                <a:solidFill>
                  <a:srgbClr val="FF0000"/>
                </a:solidFill>
              </a:rPr>
              <a:t>3. Томография </a:t>
            </a:r>
            <a:r>
              <a:rPr lang="ru-RU" sz="3400" dirty="0"/>
              <a:t>— получение послойных снимков при помощи специальных приспособлений к рентгеновскому аппарату.</a:t>
            </a:r>
          </a:p>
          <a:p>
            <a:r>
              <a:rPr lang="ru-RU" sz="3400" b="1" dirty="0">
                <a:solidFill>
                  <a:srgbClr val="FF0000"/>
                </a:solidFill>
              </a:rPr>
              <a:t>4. Флюорография </a:t>
            </a:r>
            <a:r>
              <a:rPr lang="ru-RU" sz="3400" dirty="0"/>
              <a:t>— фотографирование рентгеновского изображения с флюоресцирующего экрана.  Она выявляет </a:t>
            </a:r>
            <a:r>
              <a:rPr lang="ru-RU" sz="3400" dirty="0" err="1"/>
              <a:t>скрытопротекающие</a:t>
            </a:r>
            <a:r>
              <a:rPr lang="ru-RU" sz="3400" dirty="0"/>
              <a:t> заболевания легких, в первую очередь </a:t>
            </a:r>
          </a:p>
          <a:p>
            <a:pPr>
              <a:buNone/>
            </a:pPr>
            <a:r>
              <a:rPr lang="ru-RU" sz="3400" dirty="0"/>
              <a:t>         туберкулеза и опухолей.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196752"/>
            <a:ext cx="9144000" cy="52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Внелёгочный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туберкулёз может локализоваться в любом органе человека. Различают:</a:t>
            </a:r>
            <a:endParaRPr kumimoji="0" lang="ru-RU" sz="2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Туберкулёз органов пищеварительной системы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чаще всего поражаются дистальный отдел 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Тонкий кишечник"/>
              </a:rPr>
              <a:t>тонкого кишечника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Слепая кишка"/>
              </a:rPr>
              <a:t>слепая кишка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Туберкулёз органов мочеполовой системы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поражение почек, мочевыводящих путей, 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Половые органы"/>
              </a:rPr>
              <a:t>половых органов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Туберкулёз 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Центральная нервная система"/>
              </a:rPr>
              <a:t>центральной нервной системы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мозговых оболочек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поражение спинного и головного мозга, твёрдой оболочки головного мозга (туберкулёзный 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Менингит"/>
              </a:rPr>
              <a:t>менингит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2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Туберкулёз костей и суставов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чаще всего поражаются кости 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Позвоночник"/>
              </a:rPr>
              <a:t>позвоночника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Туберкулёз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Кожа"/>
              </a:rPr>
              <a:t>кожи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Туберкулёз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Глаза"/>
              </a:rPr>
              <a:t>глаз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717" y="0"/>
            <a:ext cx="81085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Внелёгочный</a:t>
            </a:r>
            <a:r>
              <a:rPr kumimoji="0" lang="ru-RU" sz="5400" b="1" i="0" u="none" strike="noStrike" cap="non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туберкулёз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МОУ </a:t>
            </a:r>
            <a:r>
              <a:rPr lang="ru-RU" dirty="0" err="1"/>
              <a:t>Солонецкая</a:t>
            </a:r>
            <a:r>
              <a:rPr lang="ru-RU" dirty="0"/>
              <a:t>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9/9f/Sandro_Botticelli_049.jpg/250px-Sandro_Botticelli_04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7429552" cy="5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521495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Рождение Венеры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деталь,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Флорентийка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Симонетта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Веспуччи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которой написана Венера, умерла в возрасте 22 лет от туберкулёза. Видимое на картине резко опущенное левое плечо даёт основания предполагать, что у натурщицы имело место туберкулёзное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поражение плечевого пояса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МОУ </a:t>
            </a:r>
            <a:r>
              <a:rPr lang="ru-RU" dirty="0" err="1"/>
              <a:t>Солонецкая</a:t>
            </a:r>
            <a:r>
              <a:rPr lang="ru-RU" dirty="0"/>
              <a:t>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Лечение.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зависимости от состояния больного, сложности процесса заболевания и его конкретной фазы лечение 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туберкулеза может быть этапным: 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амбулаторным;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на дому под наблюдением участкового врача диспансера;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 стационаре;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санатории или на курорте.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Обязательная изоляция и мероприятия: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«Изоляция и Режим» </a:t>
            </a:r>
            <a:r>
              <a:rPr lang="ru-RU" dirty="0"/>
              <a:t>— оптимально сбалансированный, лечащим врачом, распорядок дня, при котором обеспечивается комфортное состояние организма больного.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00108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Необходим удлиненный </a:t>
            </a:r>
            <a:r>
              <a:rPr lang="ru-RU" dirty="0">
                <a:solidFill>
                  <a:srgbClr val="FF0000"/>
                </a:solidFill>
              </a:rPr>
              <a:t>сон </a:t>
            </a:r>
            <a:r>
              <a:rPr lang="ru-RU" dirty="0"/>
              <a:t>пациента, минимум двухчасовой </a:t>
            </a:r>
          </a:p>
          <a:p>
            <a:r>
              <a:rPr lang="ru-RU" dirty="0"/>
              <a:t>отдых в течение дня, как можно большее времяпровождение на свежем воздухе: прогулки, лежание на улице на веранде, прием воздушных ванн, в тяжелых случаях применяется кислородное лечение в кислородных палатках.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Рекомендуется ограниченный во времени </a:t>
            </a:r>
            <a:r>
              <a:rPr lang="ru-RU" dirty="0">
                <a:solidFill>
                  <a:srgbClr val="FF0000"/>
                </a:solidFill>
              </a:rPr>
              <a:t>посильный труд — научная и учебная работа.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Питание</a:t>
            </a:r>
            <a:r>
              <a:rPr lang="ru-RU" dirty="0"/>
              <a:t> должно быть рациональным и строго индивидуальным. Продукты питания должны содержать белки, жиры и углеводы в оптимальных количествах и определенных пропорциях. Рекомендуется повышенное количество белков, в основном животных, и умеренное количество углеводов.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8619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Поливитамины </a:t>
            </a:r>
            <a:r>
              <a:rPr lang="ru-RU" dirty="0"/>
              <a:t>подаются к столу в виде напитков и фруктов, а также в виде медикаментов.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28660" y="4286256"/>
            <a:ext cx="942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Химиотерапия(комплексная) </a:t>
            </a:r>
            <a:r>
              <a:rPr lang="ru-RU" dirty="0"/>
              <a:t>— метод лечения туберкулеза с помощью химических препаратов.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14282" y="4519947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Хирургические методы лечения.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42844" y="4746782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Результат - </a:t>
            </a:r>
            <a:r>
              <a:rPr lang="ru-RU" sz="2400" b="1" u="sng" dirty="0"/>
              <a:t>обычно инвалидность.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4282" y="5143512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структуре первичной инвалидности вследствие туберкулеза среди рабочих учащихся и служащих, удельный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(в среднем 75—80%) инвалидов II—III групп, т. е.больных, полностью и частично утративших трудоспособность.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ТУБЕРКУЛЕЗ: ПРОБЛЕМЫ И ПУТИ ИХ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Отмечено увеличение заболеваемости туберкулезом в течение последнего десятилетия в два раза.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Особую тревогу вызывают показатели заболеваемости у детей и подростков, у которых только за последний год уровень заболеваемости вырос соответственно с 16,5 до 18,2 и с 21,0 до 28,6 на 100 тыс. их ровесников.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Заболеваемость среди детей и подростков, проживающих рядом с больными туберкулезом во много раз выше.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7290" y="35716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содержание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857224" y="1071546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Направления  борьбы с туберкулезом и причины неудач: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Направления борьбы с туберкулёзом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214282" y="2214554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/>
              <a:t>Причины прогресса инфекции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4643438" y="2214554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Палочка Коха одна из самых живучих бактерий на Земле.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Устойчивая к действию кислот и спирта.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переносит замораживание и перегревание.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Выживает при воздействии  физических и химических агентов.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невысохшей мокроте жизнеспособна до полугода.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в высохшей мокроте на различных предметах в течение нескольких месяцев.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ru/d/d5/Fluor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714877" y="1643050"/>
            <a:ext cx="4000528" cy="4500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357166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44" y="357166"/>
            <a:ext cx="8715436" cy="63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Закономерность: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sng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 ниже уровень жизни и культуры в обществе ,  тем больше в нём господствуют инфекционные болезни,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том числе и туберкулёз.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1"/>
            <a:ext cx="84296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Отказ от вредных привычек.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Полноценное питание.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Здоровый образ жизни закаливание.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Вакцинация.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Регулярное прохождение профилактического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флюороосмотра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Отказ от беспорядочных половых отношений.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Соблюдение мер гигиены.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Избегать возможного заражения.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Избегать потенциально-опасных мест. 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Стремиться повысить свой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социо-культурный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экономический уровень.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11. При малейших подозрениях сразу же обратиться к врачу.</a:t>
            </a:r>
          </a:p>
          <a:p>
            <a:pPr marL="342900" indent="-342900">
              <a:buAutoNum type="arabicPeriod" startAt="9"/>
            </a:pPr>
            <a:endParaRPr lang="ru-RU" dirty="0"/>
          </a:p>
          <a:p>
            <a:pPr marL="342900" indent="-34290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здоровы!!!</a:t>
            </a:r>
            <a:b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за внимание……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1" y="1428736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Большая медицинская энциклопедия – </a:t>
            </a:r>
            <a:r>
              <a:rPr lang="en-US" dirty="0">
                <a:latin typeface="Arial" pitchFamily="34" charset="0"/>
                <a:cs typeface="Arial" pitchFamily="34" charset="0"/>
              </a:rPr>
              <a:t>CD</a:t>
            </a:r>
            <a:r>
              <a:rPr lang="ru-RU" dirty="0">
                <a:latin typeface="Arial" pitchFamily="34" charset="0"/>
                <a:cs typeface="Arial" pitchFamily="34" charset="0"/>
              </a:rPr>
              <a:t>. 2.  </a:t>
            </a:r>
          </a:p>
          <a:p>
            <a:pPr marL="342900" lvl="0" indent="-34290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buAutoNum type="arabicPeriod" startAt="2"/>
            </a:pPr>
            <a:r>
              <a:rPr lang="ru-RU" dirty="0">
                <a:latin typeface="Arial" pitchFamily="34" charset="0"/>
                <a:cs typeface="Arial" pitchFamily="34" charset="0"/>
              </a:rPr>
              <a:t>М. И. Перельман.  Консультант врача.  М.: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ГЭОТАР-Медиа</a:t>
            </a:r>
            <a:r>
              <a:rPr lang="ru-RU" dirty="0">
                <a:latin typeface="Arial" pitchFamily="34" charset="0"/>
                <a:cs typeface="Arial" pitchFamily="34" charset="0"/>
              </a:rPr>
              <a:t>, 2007. С. 57-65.</a:t>
            </a:r>
          </a:p>
          <a:p>
            <a:pPr marL="342900" lvl="0" indent="-342900"/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AutoNum type="arabicPeriod" startAt="3"/>
            </a:pPr>
            <a:r>
              <a:rPr lang="ru-RU" dirty="0">
                <a:latin typeface="Arial" pitchFamily="34" charset="0"/>
                <a:cs typeface="Arial" pitchFamily="34" charset="0"/>
              </a:rPr>
              <a:t>Сайт ВОЗ. Руководство по программному ведению лекарственно-              устойчивого туберкулёза.</a:t>
            </a:r>
          </a:p>
          <a:p>
            <a:pPr marL="342900" lvl="0" indent="-342900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3. Туберкулёз. Вопросы и ответы. Всемирная организация здравоохранения.</a:t>
            </a: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4. Тимофей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Фрязинский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"Венера туберкулёза".</a:t>
            </a: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5. Факты о туберкулёзе. Сайт Всемирной организации здравоохранения.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571480"/>
            <a:ext cx="321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Источники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Туберкулёз</a:t>
            </a:r>
            <a:r>
              <a:rPr lang="ru-RU" sz="3100" dirty="0"/>
              <a:t>– одно из древнейших инфекционных заболеваний.</a:t>
            </a:r>
            <a:r>
              <a:rPr lang="en-US" sz="3100" dirty="0"/>
              <a:t> </a:t>
            </a:r>
            <a:br>
              <a:rPr lang="ru-RU" sz="3100" dirty="0"/>
            </a:br>
            <a:r>
              <a:rPr lang="ru-RU" sz="3100" dirty="0"/>
              <a:t>Устаревшее название- </a:t>
            </a:r>
            <a:r>
              <a:rPr lang="ru-RU" sz="3100" dirty="0">
                <a:solidFill>
                  <a:srgbClr val="FF0000"/>
                </a:solidFill>
              </a:rPr>
              <a:t>чахотка</a:t>
            </a:r>
            <a:r>
              <a:rPr lang="ru-RU" sz="3100" dirty="0"/>
              <a:t>(то слова чахнуть)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42876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24 марта - Всемирный День борьбы с туберкулезом.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  <p:pic>
        <p:nvPicPr>
          <p:cNvPr id="6" name="Рисунок 5" descr="Что мы знаем о туберкулезе? 24 марта - Всемирный День борьбы с туберкулез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643042" y="1643050"/>
            <a:ext cx="592935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29710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24 марта 1882года </a:t>
            </a:r>
            <a:r>
              <a:rPr lang="ru-RU" sz="3200" dirty="0"/>
              <a:t>в Берлине доктор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Роберт Кох</a:t>
            </a:r>
            <a:r>
              <a:rPr lang="ru-RU" sz="3200" dirty="0"/>
              <a:t> объявил об открытии этой страшной болезни, которая до сих пор угрожает каждому из нас.</a:t>
            </a:r>
            <a:r>
              <a:rPr lang="en-US" sz="3200" dirty="0"/>
              <a:t> </a:t>
            </a:r>
            <a:r>
              <a:rPr lang="en-US" sz="3200" dirty="0" err="1"/>
              <a:t>До</a:t>
            </a:r>
            <a:r>
              <a:rPr lang="ru-RU" sz="3200" dirty="0"/>
              <a:t> 20 века,</a:t>
            </a:r>
            <a:r>
              <a:rPr lang="en-US" sz="3200" dirty="0"/>
              <a:t> </a:t>
            </a:r>
            <a:r>
              <a:rPr lang="en-US" sz="3200" dirty="0" err="1"/>
              <a:t>туберкулёз</a:t>
            </a:r>
            <a:r>
              <a:rPr lang="en-US" sz="3200" dirty="0"/>
              <a:t> </a:t>
            </a:r>
            <a:r>
              <a:rPr lang="en-US" sz="3200" dirty="0" err="1"/>
              <a:t>был</a:t>
            </a:r>
            <a:r>
              <a:rPr lang="en-US" sz="3200" dirty="0"/>
              <a:t> </a:t>
            </a:r>
            <a:r>
              <a:rPr lang="en-US" sz="3200" dirty="0" err="1"/>
              <a:t>практически</a:t>
            </a:r>
            <a:r>
              <a:rPr lang="en-US" sz="3200" dirty="0"/>
              <a:t> </a:t>
            </a:r>
            <a:r>
              <a:rPr lang="en-US" sz="3200" dirty="0" err="1"/>
              <a:t>неизлечим</a:t>
            </a:r>
            <a:r>
              <a:rPr lang="en-US" sz="3200" dirty="0"/>
              <a:t>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7"/>
            <a:ext cx="8258204" cy="321471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Туберкулёз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(от лат. </a:t>
            </a:r>
            <a:r>
              <a:rPr lang="la-Latn" i="1" dirty="0"/>
              <a:t>tuberculum</a:t>
            </a:r>
            <a:r>
              <a:rPr lang="ru-RU" dirty="0"/>
              <a:t> — бугорок) — широко распространённое в мире </a:t>
            </a:r>
            <a:r>
              <a:rPr lang="ru-RU" dirty="0">
                <a:solidFill>
                  <a:srgbClr val="FF0000"/>
                </a:solidFill>
              </a:rPr>
              <a:t>инфекционное заболевание </a:t>
            </a:r>
            <a:r>
              <a:rPr lang="ru-RU" dirty="0"/>
              <a:t>человека и животных, вызываемое различными видами </a:t>
            </a:r>
            <a:r>
              <a:rPr lang="ru-RU" u="sng" dirty="0"/>
              <a:t>микобактерий</a:t>
            </a:r>
            <a:r>
              <a:rPr lang="ru-RU" dirty="0"/>
              <a:t>, как правило, </a:t>
            </a:r>
            <a:r>
              <a:rPr lang="ru-RU" u="sng" dirty="0" err="1"/>
              <a:t>Mycobacterium</a:t>
            </a:r>
            <a:r>
              <a:rPr lang="ru-RU" u="sng" dirty="0"/>
              <a:t> </a:t>
            </a:r>
            <a:r>
              <a:rPr lang="ru-RU" u="sng" dirty="0" err="1"/>
              <a:t>tuberculo</a:t>
            </a:r>
            <a:r>
              <a:rPr lang="en-US" u="sng" dirty="0"/>
              <a:t>sis.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33_p07_p08_z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5799" y="4929198"/>
            <a:ext cx="96755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50" normalizeH="0" baseline="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Микобактерия туберкулёза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50" normalizeH="0" baseline="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      (палочка Коха)</a:t>
            </a:r>
            <a:endParaRPr lang="ru-RU" sz="48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715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Туберкулёз обычно поражает </a:t>
            </a:r>
            <a:r>
              <a:rPr lang="ru-RU" sz="2400" dirty="0">
                <a:hlinkClick r:id="rId2" tooltip="Туберкулёз лёгк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лёгкие</a:t>
            </a:r>
            <a:r>
              <a:rPr lang="ru-RU" sz="2400" dirty="0"/>
              <a:t>, реже затрагивая другие органы и системы. Палочка передаётся воздушно-капельным путем при разговоре, кашле и чихании больного. Чаще всего после инфицирования микобактериями, заболевание протекает в бессимптомной, скрытой форме </a:t>
            </a:r>
            <a:r>
              <a:rPr lang="ru-RU" sz="2400" b="1" dirty="0"/>
              <a:t>(</a:t>
            </a:r>
            <a:r>
              <a:rPr lang="ru-RU" sz="2400" b="1" dirty="0" err="1"/>
              <a:t>тубинфицированность</a:t>
            </a:r>
            <a:r>
              <a:rPr lang="ru-RU" sz="2400" b="1" dirty="0"/>
              <a:t> </a:t>
            </a:r>
            <a:r>
              <a:rPr lang="ru-RU" sz="2400" b="1" dirty="0" err="1"/>
              <a:t>достигаег</a:t>
            </a:r>
            <a:r>
              <a:rPr lang="ru-RU" sz="2400" b="1" dirty="0"/>
              <a:t> (90 % населения России), но примерно 1 из 10 скрытых инфекций в конце концов переходит в активную форму, при которой летальность достигает 50 %</a:t>
            </a:r>
            <a:r>
              <a:rPr lang="en-US" sz="2400" b="1" dirty="0"/>
              <a:t> </a:t>
            </a:r>
            <a:endParaRPr lang="ru-RU" sz="2400" b="1" dirty="0"/>
          </a:p>
          <a:p>
            <a:endParaRPr lang="ru-RU" sz="2400" dirty="0"/>
          </a:p>
          <a:p>
            <a:r>
              <a:rPr lang="en-US" sz="2400" dirty="0" err="1"/>
              <a:t>Существует</a:t>
            </a:r>
            <a:r>
              <a:rPr lang="en-US" sz="2400" dirty="0"/>
              <a:t> </a:t>
            </a:r>
            <a:r>
              <a:rPr lang="en-US" sz="2400" dirty="0" err="1"/>
              <a:t>мнение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i="1" dirty="0"/>
              <a:t>M. tuberculosis</a:t>
            </a:r>
            <a:r>
              <a:rPr lang="en-US" sz="2400" dirty="0"/>
              <a:t> </a:t>
            </a:r>
            <a:r>
              <a:rPr lang="en-US" sz="2400" b="1" dirty="0" err="1"/>
              <a:t>инфицирована</a:t>
            </a:r>
            <a:r>
              <a:rPr lang="en-US" sz="2400" b="1" dirty="0"/>
              <a:t> </a:t>
            </a:r>
            <a:r>
              <a:rPr lang="en-US" sz="2400" b="1" dirty="0" err="1"/>
              <a:t>примерно</a:t>
            </a:r>
            <a:r>
              <a:rPr lang="en-US" sz="2400" b="1" dirty="0"/>
              <a:t> </a:t>
            </a:r>
            <a:r>
              <a:rPr lang="en-US" sz="2400" b="1" dirty="0" err="1"/>
              <a:t>треть</a:t>
            </a:r>
            <a:r>
              <a:rPr lang="en-US" sz="2400" b="1" dirty="0"/>
              <a:t> </a:t>
            </a:r>
            <a:r>
              <a:rPr lang="en-US" sz="2400" b="1" dirty="0" err="1"/>
              <a:t>населения</a:t>
            </a:r>
            <a:r>
              <a:rPr lang="en-US" sz="2400" b="1" dirty="0"/>
              <a:t> </a:t>
            </a:r>
            <a:r>
              <a:rPr lang="en-US" sz="2400" b="1" dirty="0" err="1"/>
              <a:t>Земли</a:t>
            </a:r>
            <a:r>
              <a:rPr lang="en-US" sz="2400" b="1" dirty="0"/>
              <a:t>, и </a:t>
            </a:r>
            <a:r>
              <a:rPr lang="en-US" sz="2400" b="1" dirty="0" err="1"/>
              <a:t>примерно</a:t>
            </a:r>
            <a:r>
              <a:rPr lang="en-US" sz="2400" b="1" dirty="0"/>
              <a:t> </a:t>
            </a:r>
            <a:r>
              <a:rPr lang="en-US" sz="2400" b="1" dirty="0" err="1"/>
              <a:t>каждую</a:t>
            </a:r>
            <a:r>
              <a:rPr lang="en-US" sz="2400" b="1" dirty="0"/>
              <a:t> </a:t>
            </a:r>
            <a:r>
              <a:rPr lang="en-US" sz="2400" b="1" dirty="0" err="1"/>
              <a:t>секунду</a:t>
            </a:r>
            <a:r>
              <a:rPr lang="en-US" sz="2400" b="1" dirty="0"/>
              <a:t> </a:t>
            </a:r>
            <a:r>
              <a:rPr lang="en-US" sz="2400" b="1" dirty="0" err="1"/>
              <a:t>возникает</a:t>
            </a:r>
            <a:r>
              <a:rPr lang="en-US" sz="2400" b="1" dirty="0"/>
              <a:t> </a:t>
            </a:r>
            <a:r>
              <a:rPr lang="en-US" sz="2400" b="1" dirty="0" err="1"/>
              <a:t>новый</a:t>
            </a:r>
            <a:r>
              <a:rPr lang="en-US" sz="2400" b="1" dirty="0"/>
              <a:t> </a:t>
            </a:r>
            <a:r>
              <a:rPr lang="en-US" sz="2400" b="1" dirty="0" err="1"/>
              <a:t>случай</a:t>
            </a:r>
            <a:r>
              <a:rPr lang="en-US" sz="2400" b="1" dirty="0"/>
              <a:t> </a:t>
            </a:r>
            <a:r>
              <a:rPr lang="en-US" sz="2400" b="1" dirty="0" err="1"/>
              <a:t>инфекции</a:t>
            </a:r>
            <a:r>
              <a:rPr lang="en-US" sz="2400" b="1" dirty="0"/>
              <a:t>.</a:t>
            </a:r>
            <a:endParaRPr lang="ru-RU" sz="2400" b="1" dirty="0"/>
          </a:p>
          <a:p>
            <a:endParaRPr lang="ru-RU" sz="2400" dirty="0"/>
          </a:p>
          <a:p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04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Туберкулёз в России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2007 г. в России зарегистрировано 117 738 больных впервые выявленным туберкулёзом в активной форме (82,6 на 100 тыс. населения), что на 0,2 % выше, чем в 2006 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2009 г. в России зарегистрировано 105 530 случаев впервые выявленного активного туберкулёза (в 2008 г. — 107 988 случаев). Показатель заболеваемости туберкулёзом составил 74,26 на 100 тыс. населения (в 2008 г. — 75,79 на 100 тысяч).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	</a:t>
            </a:r>
            <a:r>
              <a:rPr lang="ru-RU" sz="2800" dirty="0"/>
              <a:t>В структуре смертности от инфекционных и паразитарных заболеваний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в России доля умерших от туберкулёза составляет 85 %</a:t>
            </a:r>
            <a:r>
              <a:rPr lang="ru-RU" sz="2800" dirty="0"/>
              <a:t>.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данных за последние годы отсутствует.</a:t>
            </a:r>
            <a:endParaRPr lang="ru-R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Пути передачи микобактерий туберкулеза: </a:t>
            </a:r>
            <a:br>
              <a:rPr lang="ru-RU" sz="1800" b="1" dirty="0"/>
            </a:br>
            <a:r>
              <a:rPr lang="ru-RU" sz="3600" dirty="0">
                <a:solidFill>
                  <a:srgbClr val="FF0000"/>
                </a:solidFill>
              </a:rPr>
              <a:t>1)    воздушно-капельный</a:t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sz="4400" i="1" dirty="0">
                <a:latin typeface="Arial" pitchFamily="34" charset="0"/>
                <a:ea typeface="Times New Roman" pitchFamily="18" charset="0"/>
              </a:rPr>
              <a:t>      </a:t>
            </a:r>
            <a:r>
              <a:rPr lang="ru-RU" sz="4400" dirty="0">
                <a:latin typeface="Arial" pitchFamily="34" charset="0"/>
                <a:ea typeface="Times New Roman" pitchFamily="18" charset="0"/>
              </a:rPr>
              <a:t>В зависимости от силы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>
                <a:latin typeface="Arial" pitchFamily="34" charset="0"/>
                <a:ea typeface="Times New Roman" pitchFamily="18" charset="0"/>
              </a:rPr>
              <a:t>кашлевых  импульсов и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>
                <a:latin typeface="Arial" pitchFamily="34" charset="0"/>
                <a:ea typeface="Times New Roman" pitchFamily="18" charset="0"/>
              </a:rPr>
              <a:t>размеров выделяемых больным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>
                <a:latin typeface="Arial" pitchFamily="34" charset="0"/>
                <a:ea typeface="Times New Roman" pitchFamily="18" charset="0"/>
              </a:rPr>
              <a:t>капелек мокроты  и/или слюны,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>
                <a:latin typeface="Arial" pitchFamily="34" charset="0"/>
                <a:ea typeface="Times New Roman" pitchFamily="18" charset="0"/>
              </a:rPr>
              <a:t>микобактерии туберкулеза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>
                <a:latin typeface="Arial" pitchFamily="34" charset="0"/>
                <a:ea typeface="Times New Roman" pitchFamily="18" charset="0"/>
              </a:rPr>
              <a:t>распространяются в воздухе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>
                <a:latin typeface="Arial" pitchFamily="34" charset="0"/>
                <a:ea typeface="Times New Roman" pitchFamily="18" charset="0"/>
              </a:rPr>
              <a:t>на различные расстояния:</a:t>
            </a:r>
          </a:p>
          <a:p>
            <a:pPr lvl="0">
              <a:buNone/>
            </a:pPr>
            <a:endParaRPr lang="ru-RU" sz="4400" dirty="0">
              <a:latin typeface="Arial" pitchFamily="34" charset="0"/>
              <a:ea typeface="Times New Roman" pitchFamily="18" charset="0"/>
            </a:endParaRPr>
          </a:p>
          <a:p>
            <a:pPr lvl="0">
              <a:buNone/>
            </a:pPr>
            <a:r>
              <a:rPr lang="ru-RU" sz="4400" dirty="0">
                <a:latin typeface="Arial" pitchFamily="34" charset="0"/>
                <a:ea typeface="Times New Roman" pitchFamily="18" charset="0"/>
              </a:rPr>
              <a:t>           </a:t>
            </a:r>
            <a:r>
              <a:rPr lang="ru-RU" sz="4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при кашле — до 2 м, </a:t>
            </a:r>
          </a:p>
          <a:p>
            <a:pPr lvl="0">
              <a:buNone/>
            </a:pPr>
            <a:r>
              <a:rPr lang="ru-RU" sz="4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          при чихании — до 9 м.</a:t>
            </a:r>
            <a:r>
              <a:rPr lang="ru-RU" sz="4400" dirty="0">
                <a:latin typeface="Arial" pitchFamily="34" charset="0"/>
                <a:ea typeface="Times New Roman" pitchFamily="18" charset="0"/>
              </a:rPr>
              <a:t>  </a:t>
            </a:r>
          </a:p>
          <a:p>
            <a:pPr lvl="0">
              <a:buNone/>
            </a:pPr>
            <a:endParaRPr lang="ru-RU" sz="4400" dirty="0">
              <a:latin typeface="Arial" pitchFamily="34" charset="0"/>
              <a:ea typeface="Times New Roman" pitchFamily="18" charset="0"/>
            </a:endParaRPr>
          </a:p>
          <a:p>
            <a:pPr lvl="0">
              <a:buNone/>
            </a:pPr>
            <a:endParaRPr lang="ru-RU" sz="4400" dirty="0">
              <a:latin typeface="Arial" pitchFamily="34" charset="0"/>
              <a:ea typeface="Times New Roman" pitchFamily="18" charset="0"/>
            </a:endParaRPr>
          </a:p>
          <a:p>
            <a:pPr lvl="0">
              <a:buNone/>
            </a:pPr>
            <a:r>
              <a:rPr lang="ru-RU" sz="4400" dirty="0">
                <a:latin typeface="Arial" pitchFamily="34" charset="0"/>
                <a:ea typeface="Times New Roman" pitchFamily="18" charset="0"/>
              </a:rPr>
              <a:t>      В среднем частицы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>
                <a:latin typeface="Arial" pitchFamily="34" charset="0"/>
                <a:ea typeface="Times New Roman" pitchFamily="18" charset="0"/>
              </a:rPr>
              <a:t>мокроты рассеиваются на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>
                <a:latin typeface="Arial" pitchFamily="34" charset="0"/>
                <a:ea typeface="Times New Roman" pitchFamily="18" charset="0"/>
              </a:rPr>
              <a:t>расстояние 1 м прямо перед</a:t>
            </a:r>
            <a:br>
              <a:rPr lang="ru-RU" sz="4400" dirty="0">
                <a:latin typeface="Arial" pitchFamily="34" charset="0"/>
                <a:ea typeface="Times New Roman" pitchFamily="18" charset="0"/>
              </a:rPr>
            </a:br>
            <a:r>
              <a:rPr lang="ru-RU" sz="4400" dirty="0" err="1">
                <a:latin typeface="Arial" pitchFamily="34" charset="0"/>
                <a:ea typeface="Times New Roman" pitchFamily="18" charset="0"/>
              </a:rPr>
              <a:t>бацилловыделителем</a:t>
            </a:r>
            <a:r>
              <a:rPr lang="ru-RU" sz="4400" dirty="0">
                <a:latin typeface="Arial" pitchFamily="34" charset="0"/>
                <a:ea typeface="Times New Roman" pitchFamily="18" charset="0"/>
              </a:rPr>
              <a:t>.</a:t>
            </a:r>
            <a:endParaRPr lang="ru-RU" sz="4400" dirty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23554" name="Picture 2" descr="C:\Documents and Settings\User\Мои документы\Мои рисунки\Рисунок1.e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143404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2)  через пищеварительный тракт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При заражении через пищеварительный тракт требуется значительно большее количество микобактерии (несколько сотен микробов), чем при воздушно-капельном  заражении. Также способствует заражению  через пищеварительный тракт заглатывание больным собственной бациллярной мокроты.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МОУ Солонецкая СОШ    Черкасов Ю.В.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526</TotalTime>
  <Words>1825</Words>
  <Application>Microsoft Office PowerPoint</Application>
  <PresentationFormat>Экран (4:3)</PresentationFormat>
  <Paragraphs>197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Тема Office</vt:lpstr>
      <vt:lpstr>Туберкулёз</vt:lpstr>
      <vt:lpstr>Презентация PowerPoint</vt:lpstr>
      <vt:lpstr>Туберкулёз– одно из древнейших инфекционных заболеваний.  Устаревшее название- чахотка(то слова чахнуть) </vt:lpstr>
      <vt:lpstr>24 марта 1882года в Берлине доктор  Роберт Кох объявил об открытии этой страшной болезни, которая до сих пор угрожает каждому из нас. До 20 века, туберкулёз был практически неизлечим. </vt:lpstr>
      <vt:lpstr>Презентация PowerPoint</vt:lpstr>
      <vt:lpstr>Презентация PowerPoint</vt:lpstr>
      <vt:lpstr>Презентация PowerPoint</vt:lpstr>
      <vt:lpstr>Пути передачи микобактерий туберкулеза:  1)    воздушно-капельный </vt:lpstr>
      <vt:lpstr>2)  через пищеварительный тракт</vt:lpstr>
      <vt:lpstr>3) Контактный путь</vt:lpstr>
      <vt:lpstr>4) внутриутробное заражение туберкулезом.</vt:lpstr>
      <vt:lpstr>Туберкулез симптомы </vt:lpstr>
      <vt:lpstr>Обследование и диагноз </vt:lpstr>
      <vt:lpstr>Рентгенологические методы применяемые при диагностике туберкулеза легких.</vt:lpstr>
      <vt:lpstr>Презентация PowerPoint</vt:lpstr>
      <vt:lpstr>Презентация PowerPoint</vt:lpstr>
      <vt:lpstr> Лечение. </vt:lpstr>
      <vt:lpstr>Презентация PowerPoint</vt:lpstr>
      <vt:lpstr>ТУБЕРКУЛЕЗ: ПРОБЛЕМЫ И ПУТИ ИХ РЕШЕНИЯ</vt:lpstr>
      <vt:lpstr>Направления  борьбы с туберкулезом и причины неудач:</vt:lpstr>
      <vt:lpstr>Палочка Коха одна из самых живучих бактерий на Земле.</vt:lpstr>
      <vt:lpstr>Презентация PowerPoint</vt:lpstr>
      <vt:lpstr>Презентация PowerPoint</vt:lpstr>
      <vt:lpstr>Презентация PowerPoint</vt:lpstr>
      <vt:lpstr>  Будьте здоровы!!!   Спасибо за внимание……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Туберкулёз– одно из древнейших инфекционных заболеваний</dc:title>
  <dc:creator>User</dc:creator>
  <cp:lastModifiedBy>ПК</cp:lastModifiedBy>
  <cp:revision>79</cp:revision>
  <dcterms:created xsi:type="dcterms:W3CDTF">2011-03-29T14:57:44Z</dcterms:created>
  <dcterms:modified xsi:type="dcterms:W3CDTF">2023-03-07T17:27:03Z</dcterms:modified>
</cp:coreProperties>
</file>