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57" r:id="rId3"/>
    <p:sldId id="258" r:id="rId4"/>
    <p:sldId id="260" r:id="rId5"/>
    <p:sldId id="265" r:id="rId6"/>
    <p:sldId id="261" r:id="rId7"/>
    <p:sldId id="263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D1332-56BC-4470-9670-6C5BAC83F719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54DB7-2FCC-4433-A5D0-165B1BF1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8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4DB7-2FCC-4433-A5D0-165B1BF1B07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14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CE5-0B76-4E4E-AFC0-6EEE7BEE1FCC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0CA7-F386-40F4-93D5-0DBB21FF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9487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CE5-0B76-4E4E-AFC0-6EEE7BEE1FCC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0CA7-F386-40F4-93D5-0DBB21FF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0166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CE5-0B76-4E4E-AFC0-6EEE7BEE1FCC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0CA7-F386-40F4-93D5-0DBB21FF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9987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CE5-0B76-4E4E-AFC0-6EEE7BEE1FCC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0CA7-F386-40F4-93D5-0DBB21FF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995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CE5-0B76-4E4E-AFC0-6EEE7BEE1FCC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0CA7-F386-40F4-93D5-0DBB21FF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7113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CE5-0B76-4E4E-AFC0-6EEE7BEE1FCC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0CA7-F386-40F4-93D5-0DBB21FF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3191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CE5-0B76-4E4E-AFC0-6EEE7BEE1FCC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0CA7-F386-40F4-93D5-0DBB21FF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2669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CE5-0B76-4E4E-AFC0-6EEE7BEE1FCC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0CA7-F386-40F4-93D5-0DBB21FF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7865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CE5-0B76-4E4E-AFC0-6EEE7BEE1FCC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0CA7-F386-40F4-93D5-0DBB21FF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776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CE5-0B76-4E4E-AFC0-6EEE7BEE1FCC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0CA7-F386-40F4-93D5-0DBB21FF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4CE5-0B76-4E4E-AFC0-6EEE7BEE1FCC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0CA7-F386-40F4-93D5-0DBB21FF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5015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4CE5-0B76-4E4E-AFC0-6EEE7BEE1FCC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0CA7-F386-40F4-93D5-0DBB21FF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7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3467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викторина:</a:t>
            </a: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виды спорта»</a:t>
            </a:r>
            <a:b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Выполнила: преподаватель физической культуры ГАОУ ВО МГПУ </a:t>
            </a:r>
            <a:r>
              <a:rPr lang="ru-RU" sz="1800" b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Лопухова</a:t>
            </a:r>
            <a: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С.А.</a:t>
            </a:r>
            <a:b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42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26720"/>
            <a:ext cx="10515600" cy="153270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зимнем виде спорта используется музыка?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413761"/>
            <a:ext cx="10515600" cy="267589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200" dirty="0" smtClean="0">
                <a:solidFill>
                  <a:schemeClr val="tx1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фигурное катание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80" y="3413761"/>
            <a:ext cx="3962400" cy="28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72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63296"/>
            <a:ext cx="10515600" cy="216560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спорта, в котором необходимо как можно быстрее на коньках преодолевать определённую дистанцию на льду по замкнутому кругу?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547873"/>
            <a:ext cx="10515600" cy="254177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3200" dirty="0" smtClean="0">
                <a:solidFill>
                  <a:schemeClr val="tx1"/>
                </a:solidFill>
              </a:rPr>
              <a:t>Ответ: </a:t>
            </a:r>
            <a:r>
              <a:rPr lang="ru-RU" sz="3200" dirty="0" smtClean="0">
                <a:solidFill>
                  <a:srgbClr val="FF0000"/>
                </a:solidFill>
              </a:rPr>
              <a:t>конькобежный спорт 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501" y="3776346"/>
            <a:ext cx="2640521" cy="20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05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743713"/>
            <a:ext cx="10515600" cy="363321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Хоккеист, нападающий и капитан клуба НХЛ «Вашингтон Кэпиталз» ?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571743"/>
            <a:ext cx="10515600" cy="90220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Ответ: </a:t>
            </a:r>
            <a:r>
              <a:rPr lang="ru-RU" sz="3200" dirty="0" smtClean="0">
                <a:solidFill>
                  <a:srgbClr val="FF0000"/>
                </a:solidFill>
              </a:rPr>
              <a:t>Александр Овечкин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31" y="2060448"/>
            <a:ext cx="4027497" cy="32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31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109472"/>
            <a:ext cx="10515600" cy="17190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Фигуристка, выступавшая в одиночном катании?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535168"/>
            <a:ext cx="10515600" cy="9997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Ответ: </a:t>
            </a:r>
            <a:r>
              <a:rPr lang="ru-RU" sz="3200" dirty="0" smtClean="0">
                <a:solidFill>
                  <a:srgbClr val="FF0000"/>
                </a:solidFill>
              </a:rPr>
              <a:t>Евгения Медведева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157983"/>
            <a:ext cx="4157472" cy="30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94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829056"/>
            <a:ext cx="10515600" cy="191414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хоккеистов может находиться на площадке от каждой команды?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Ответ: </a:t>
            </a:r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2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29185"/>
            <a:ext cx="10515600" cy="246300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какому виду спорта относится это спортивное оборудование?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401056"/>
            <a:ext cx="10515600" cy="11826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Ответ: </a:t>
            </a:r>
            <a:r>
              <a:rPr lang="ru-RU" sz="3200" dirty="0" smtClean="0">
                <a:solidFill>
                  <a:srgbClr val="FF0000"/>
                </a:solidFill>
              </a:rPr>
              <a:t>бобслей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37" y="2047875"/>
            <a:ext cx="32861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8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743712"/>
            <a:ext cx="10515600" cy="149330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Знаменитый тренер по фигурному катанию?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766816"/>
            <a:ext cx="10515600" cy="8656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Ответ:</a:t>
            </a:r>
            <a:r>
              <a:rPr lang="ru-RU" sz="3200" dirty="0" smtClean="0">
                <a:solidFill>
                  <a:srgbClr val="FF0000"/>
                </a:solidFill>
              </a:rPr>
              <a:t> Татьяна Анатольевна Тарасова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432" y="2072640"/>
            <a:ext cx="4559808" cy="31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95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>
                <a:solidFill>
                  <a:srgbClr val="7030A0"/>
                </a:solidFill>
              </a:rPr>
              <a:t>МОЛОДЦЫ</a:t>
            </a:r>
          </a:p>
        </p:txBody>
      </p:sp>
    </p:spTree>
    <p:extLst>
      <p:ext uri="{BB962C8B-B14F-4D97-AF65-F5344CB8AC3E}">
        <p14:creationId xmlns:p14="http://schemas.microsoft.com/office/powerpoint/2010/main" val="1226443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76895"/>
            <a:ext cx="10515600" cy="184067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Олимпийские игры проводятся один раз в …….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 ………. после летних игр?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один раз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4 года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через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летних игр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98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83128"/>
            <a:ext cx="10515600" cy="226818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городе проходили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XXII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Олимпийские игры в 2014 году (Россия)?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Ответ: </a:t>
            </a:r>
            <a:r>
              <a:rPr lang="ru-RU" sz="3200" b="1" i="1" dirty="0" smtClean="0">
                <a:solidFill>
                  <a:srgbClr val="FF0000"/>
                </a:solidFill>
              </a:rPr>
              <a:t>Сочи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8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спорта не относятся к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3312" y="1535609"/>
            <a:ext cx="8754240" cy="44994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биатлон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бокс, регби, сёрфинг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877953" y="1846003"/>
            <a:ext cx="1872208" cy="8543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фристайл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93641" y="2934493"/>
            <a:ext cx="1720261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кёрлинг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27547" y="4149080"/>
            <a:ext cx="1722613" cy="6505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сёрфинг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17028" y="2924944"/>
            <a:ext cx="1919595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бобслей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600056" y="1721679"/>
            <a:ext cx="1800200" cy="8088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ш</a:t>
            </a:r>
            <a:r>
              <a:rPr lang="ru-RU" sz="2000" dirty="0" smtClean="0">
                <a:solidFill>
                  <a:srgbClr val="FF0000"/>
                </a:solidFill>
              </a:rPr>
              <a:t>орт-трек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72130" y="4121234"/>
            <a:ext cx="2127926" cy="6505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хоккей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205742" y="4174008"/>
            <a:ext cx="1867005" cy="6505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сноуборд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353772" y="1721679"/>
            <a:ext cx="1526204" cy="8088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бокс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229599" y="2949186"/>
            <a:ext cx="1877953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регби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653938" y="1916832"/>
            <a:ext cx="1762543" cy="7659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скелетон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80772" y="2949186"/>
            <a:ext cx="1508732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биатлон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637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48641"/>
            <a:ext cx="10515600" cy="309676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полоски на снегу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Оставляют на бегу.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лечу от них стрелой,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они опять за мной?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3498" y="3645409"/>
            <a:ext cx="10515600" cy="2249171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Ответ: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409" y="3560064"/>
            <a:ext cx="2901696" cy="261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94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724396"/>
            <a:ext cx="10515600" cy="208411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вид спорта, в котором участники двух команд поочерёдно пускают по ледяной площадке специальный снаряд - «камень» в сторону мишени?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755137"/>
            <a:ext cx="10515600" cy="233451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 </a:t>
            </a:r>
            <a:endParaRPr lang="ru-RU" dirty="0" smtClean="0"/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3000" dirty="0" smtClean="0">
                <a:solidFill>
                  <a:schemeClr val="tx1"/>
                </a:solidFill>
              </a:rPr>
              <a:t>Ответ: </a:t>
            </a:r>
            <a:r>
              <a:rPr lang="ru-RU" sz="3500" b="1" i="1" dirty="0" smtClean="0">
                <a:solidFill>
                  <a:srgbClr val="FF0000"/>
                </a:solidFill>
              </a:rPr>
              <a:t>кёрлинг</a:t>
            </a:r>
            <a:endParaRPr lang="ru-RU" sz="35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86" y="3755137"/>
            <a:ext cx="2999232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24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85217"/>
            <a:ext cx="10515600" cy="234086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мишень спортсмен стреляет,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лыжах мчится он.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вид спорта называют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просто:   ……….?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718560"/>
            <a:ext cx="10515600" cy="2371091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биатлон</a:t>
            </a:r>
            <a:r>
              <a:rPr lang="ru-RU" sz="3200" b="1" dirty="0" smtClean="0">
                <a:solidFill>
                  <a:schemeClr val="tx1"/>
                </a:solidFill>
              </a:rPr>
              <a:t>  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12" y="3864865"/>
            <a:ext cx="4023360" cy="22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18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58369"/>
            <a:ext cx="10515600" cy="218280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спорта, где спортсмены на одной короткой и широкой лыже  могут не только кататься, но и делать разные трюки?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76" y="4023362"/>
            <a:ext cx="10515600" cy="2148840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сноуборд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83" y="4023362"/>
            <a:ext cx="4169664" cy="214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90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85217"/>
            <a:ext cx="10515600" cy="180441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этот спорт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много слышал: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акробат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лыжах 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474721"/>
            <a:ext cx="10515600" cy="2614930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фристайл 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50" y="3706586"/>
            <a:ext cx="3742944" cy="2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31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255</Words>
  <Application>Microsoft Office PowerPoint</Application>
  <PresentationFormat>Широкоэкранный</PresentationFormat>
  <Paragraphs>86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Спортивная викторина: «Зимние виды спорта»  Выполнила: преподаватель физической культуры ГАОУ ВО МГПУ Лопухова С.А.  </vt:lpstr>
      <vt:lpstr>Зимние Олимпийские игры проводятся один раз в ……. и через  ………. после летних игр?</vt:lpstr>
      <vt:lpstr>В каком городе проходили XXII Зимние Олимпийские игры в 2014 году (Россия)?</vt:lpstr>
      <vt:lpstr>Какие виды спорта не относятся к зимним видам?</vt:lpstr>
      <vt:lpstr>Две полоски на снегу Оставляют на бегу.  Я лечу от них стрелой,  А они опять за мной?  </vt:lpstr>
      <vt:lpstr>Назовите вид спорта, в котором участники двух команд поочерёдно пускают по ледяной площадке специальный снаряд - «камень» в сторону мишени?</vt:lpstr>
      <vt:lpstr>И в мишень спортсмен стреляет, И на лыжах мчится он. А вид спорта называют Очень просто:   ……….?</vt:lpstr>
      <vt:lpstr>Вид спорта, где спортсмены на одной короткой и широкой лыже  могут не только кататься, но и делать разные трюки?</vt:lpstr>
      <vt:lpstr>Про этот спорт Я много слышал: Воздушный акробат на лыжах ?</vt:lpstr>
      <vt:lpstr>В каком зимнем виде спорта используется музыка?</vt:lpstr>
      <vt:lpstr>Вид спорта, в котором необходимо как можно быстрее на коньках преодолевать определённую дистанцию на льду по замкнутому кругу?</vt:lpstr>
      <vt:lpstr>Хоккеист, нападающий и капитан клуба НХЛ «Вашингтон Кэпиталз» ?     </vt:lpstr>
      <vt:lpstr>Фигуристка, выступавшая в одиночном катании?  </vt:lpstr>
      <vt:lpstr>Сколько хоккеистов может находиться на площадке от каждой команды?</vt:lpstr>
      <vt:lpstr>К какому виду спорта относится это спортивное оборудование?  </vt:lpstr>
      <vt:lpstr>Знаменитый тренер по фигурному катанию? </vt:lpstr>
      <vt:lpstr>МОЛОДЦЫ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Сергей</cp:lastModifiedBy>
  <cp:revision>42</cp:revision>
  <dcterms:created xsi:type="dcterms:W3CDTF">2023-02-01T16:20:07Z</dcterms:created>
  <dcterms:modified xsi:type="dcterms:W3CDTF">2023-02-11T13:22:05Z</dcterms:modified>
</cp:coreProperties>
</file>