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8F9E87-B051-4425-9E08-7BBCCF971239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9B2987-5B07-4D65-8824-8304EC7E88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84784"/>
            <a:ext cx="7406640" cy="1440160"/>
          </a:xfrm>
        </p:spPr>
        <p:txBody>
          <a:bodyPr/>
          <a:lstStyle/>
          <a:p>
            <a:r>
              <a:rPr lang="ru-RU" dirty="0" smtClean="0"/>
              <a:t>Построение сечения </a:t>
            </a:r>
            <a:r>
              <a:rPr lang="ru-RU" smtClean="0"/>
              <a:t>в многограннике (куб)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7406640" cy="74972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800" dirty="0" smtClean="0"/>
              <a:t>Выполнила учитель математики </a:t>
            </a:r>
          </a:p>
          <a:p>
            <a:pPr algn="r"/>
            <a:r>
              <a:rPr lang="ru-RU" sz="2800" dirty="0" smtClean="0"/>
              <a:t>МБОУ ОСОШ №11</a:t>
            </a:r>
          </a:p>
          <a:p>
            <a:pPr algn="r"/>
            <a:r>
              <a:rPr lang="ru-RU" sz="2800" dirty="0" smtClean="0"/>
              <a:t>Зозулина Юлия Васильевна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3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273575" cy="36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926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сечений в кубе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построения сечений многогранников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r>
              <a:rPr lang="ru-RU" dirty="0"/>
              <a:t>1) проводим прямые через точки, лежащие в одной плоскости;</a:t>
            </a:r>
          </a:p>
          <a:p>
            <a:endParaRPr lang="ru-RU" dirty="0"/>
          </a:p>
          <a:p>
            <a:r>
              <a:rPr lang="ru-RU" dirty="0"/>
              <a:t>2) ищем прямые пересечения плоскости сечения с гранями многогранника, для этого</a:t>
            </a:r>
          </a:p>
          <a:p>
            <a:endParaRPr lang="ru-RU" dirty="0"/>
          </a:p>
          <a:p>
            <a:r>
              <a:rPr lang="ru-RU" dirty="0"/>
              <a:t>а) ищем точки пересечения прямой принадлежащей плоскости сечения с прямой, принадлежащей одной из граней (лежащие в одной плоскости);</a:t>
            </a:r>
          </a:p>
          <a:p>
            <a:endParaRPr lang="ru-RU" dirty="0"/>
          </a:p>
          <a:p>
            <a:r>
              <a:rPr lang="ru-RU" dirty="0"/>
              <a:t>б) параллельные грани плоскость сечения пересекает по параллельным прямым.</a:t>
            </a:r>
          </a:p>
        </p:txBody>
      </p:sp>
    </p:spTree>
    <p:extLst>
      <p:ext uri="{BB962C8B-B14F-4D97-AF65-F5344CB8AC3E}">
        <p14:creationId xmlns:p14="http://schemas.microsoft.com/office/powerpoint/2010/main" val="320417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84374"/>
            <a:ext cx="2664296" cy="25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2808312" cy="254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Рассмотрим пример построения сечения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9807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5730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4127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Соединим точки М и </a:t>
            </a:r>
            <a:r>
              <a:rPr lang="en-US" dirty="0" smtClean="0"/>
              <a:t>L</a:t>
            </a:r>
            <a:r>
              <a:rPr lang="ru-RU" dirty="0" smtClean="0"/>
              <a:t> (лежат в одной </a:t>
            </a:r>
            <a:r>
              <a:rPr lang="ru-RU" dirty="0" err="1" smtClean="0"/>
              <a:t>плокрсти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0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33123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41277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Построим продолжения прямой </a:t>
            </a:r>
            <a:r>
              <a:rPr lang="en-US" dirty="0" smtClean="0"/>
              <a:t>ML</a:t>
            </a:r>
            <a:r>
              <a:rPr lang="ru-RU" dirty="0" smtClean="0"/>
              <a:t> и </a:t>
            </a:r>
            <a:r>
              <a:rPr lang="en-US" dirty="0" smtClean="0"/>
              <a:t>A</a:t>
            </a:r>
            <a:r>
              <a:rPr lang="ru-RU" dirty="0" smtClean="0"/>
              <a:t>1</a:t>
            </a:r>
            <a:r>
              <a:rPr lang="en-US" dirty="0" smtClean="0"/>
              <a:t>D</a:t>
            </a:r>
            <a:r>
              <a:rPr lang="ru-RU" dirty="0" smtClean="0"/>
              <a:t>1. </a:t>
            </a:r>
          </a:p>
          <a:p>
            <a:r>
              <a:rPr lang="ru-RU" dirty="0" smtClean="0"/>
              <a:t>Прямые пересекутся в точке </a:t>
            </a:r>
            <a:r>
              <a:rPr lang="en-US" dirty="0" smtClean="0"/>
              <a:t>X</a:t>
            </a:r>
            <a:r>
              <a:rPr lang="ru-RU" dirty="0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1877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91683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Соединим </a:t>
            </a:r>
            <a:r>
              <a:rPr lang="en-US" dirty="0" smtClean="0"/>
              <a:t>X</a:t>
            </a:r>
            <a:r>
              <a:rPr lang="ru-RU" dirty="0" smtClean="0"/>
              <a:t>1 и </a:t>
            </a:r>
            <a:r>
              <a:rPr lang="en-US" dirty="0" smtClean="0"/>
              <a:t>N</a:t>
            </a:r>
            <a:r>
              <a:rPr lang="ru-RU" dirty="0" smtClean="0"/>
              <a:t> (лежат в одной плоскости). Получим точку </a:t>
            </a:r>
            <a:r>
              <a:rPr lang="en-US" dirty="0" smtClean="0"/>
              <a:t>K(</a:t>
            </a:r>
            <a:r>
              <a:rPr lang="ru-RU" dirty="0" smtClean="0"/>
              <a:t> пересечени</a:t>
            </a:r>
            <a:r>
              <a:rPr lang="ru-RU" dirty="0"/>
              <a:t>е</a:t>
            </a:r>
            <a:r>
              <a:rPr lang="ru-RU" dirty="0" smtClean="0"/>
              <a:t> с </a:t>
            </a:r>
            <a:r>
              <a:rPr lang="en-US" dirty="0" smtClean="0"/>
              <a:t>A</a:t>
            </a:r>
            <a:r>
              <a:rPr lang="ru-RU" dirty="0" smtClean="0"/>
              <a:t>1</a:t>
            </a:r>
            <a:r>
              <a:rPr lang="en-US" dirty="0" smtClean="0"/>
              <a:t>B</a:t>
            </a:r>
            <a:r>
              <a:rPr lang="ru-RU" dirty="0" smtClean="0"/>
              <a:t>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4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4" y="1628800"/>
            <a:ext cx="33337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3933056"/>
            <a:ext cx="6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Соединим точки </a:t>
            </a:r>
            <a:r>
              <a:rPr lang="en-US" dirty="0" smtClean="0"/>
              <a:t>K</a:t>
            </a:r>
            <a:r>
              <a:rPr lang="ru-RU" dirty="0" smtClean="0"/>
              <a:t> и</a:t>
            </a:r>
            <a:r>
              <a:rPr lang="en-US" dirty="0" smtClean="0"/>
              <a:t> M</a:t>
            </a:r>
            <a:r>
              <a:rPr lang="ru-RU" dirty="0" smtClean="0"/>
              <a:t> (лежат в одной грани)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9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3353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98884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Построим продолжения прямых </a:t>
            </a:r>
            <a:r>
              <a:rPr lang="en-US" dirty="0" smtClean="0"/>
              <a:t>X</a:t>
            </a:r>
            <a:r>
              <a:rPr lang="ru-RU" dirty="0" smtClean="0"/>
              <a:t>1</a:t>
            </a:r>
            <a:r>
              <a:rPr lang="en-US" dirty="0" smtClean="0"/>
              <a:t>N </a:t>
            </a:r>
            <a:r>
              <a:rPr lang="ru-RU" dirty="0" smtClean="0"/>
              <a:t>и </a:t>
            </a:r>
            <a:r>
              <a:rPr lang="en-US" dirty="0" smtClean="0"/>
              <a:t>D</a:t>
            </a:r>
            <a:r>
              <a:rPr lang="ru-RU" dirty="0" smtClean="0"/>
              <a:t>1С1. Получили точку пересечения</a:t>
            </a:r>
            <a:r>
              <a:rPr lang="en-US" dirty="0" smtClean="0"/>
              <a:t> X</a:t>
            </a:r>
            <a:r>
              <a:rPr lang="ru-RU" dirty="0" smtClean="0"/>
              <a:t>3.</a:t>
            </a:r>
          </a:p>
          <a:p>
            <a:r>
              <a:rPr lang="ru-RU" dirty="0" smtClean="0"/>
              <a:t>Построим продолжения прямых </a:t>
            </a:r>
            <a:r>
              <a:rPr lang="en-US" dirty="0" smtClean="0"/>
              <a:t>X</a:t>
            </a:r>
            <a:r>
              <a:rPr lang="ru-RU" dirty="0" smtClean="0"/>
              <a:t>1</a:t>
            </a:r>
            <a:r>
              <a:rPr lang="en-US" dirty="0" smtClean="0"/>
              <a:t>L </a:t>
            </a:r>
            <a:r>
              <a:rPr lang="ru-RU" dirty="0" smtClean="0"/>
              <a:t>и </a:t>
            </a:r>
            <a:r>
              <a:rPr lang="en-US" dirty="0" smtClean="0"/>
              <a:t>DD</a:t>
            </a:r>
            <a:r>
              <a:rPr lang="ru-RU" dirty="0" smtClean="0"/>
              <a:t>1. Получили точку пересечения </a:t>
            </a:r>
            <a:r>
              <a:rPr lang="en-US" dirty="0" smtClean="0"/>
              <a:t>X</a:t>
            </a:r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3334801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234888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Проведем прямую </a:t>
            </a:r>
            <a:r>
              <a:rPr lang="en-US" dirty="0" smtClean="0"/>
              <a:t>X</a:t>
            </a:r>
            <a:r>
              <a:rPr lang="ru-RU" dirty="0" smtClean="0"/>
              <a:t>2</a:t>
            </a:r>
            <a:r>
              <a:rPr lang="en-US" dirty="0" smtClean="0"/>
              <a:t> X</a:t>
            </a:r>
            <a:r>
              <a:rPr lang="ru-RU" dirty="0" smtClean="0"/>
              <a:t>3. Получили точки пересечения </a:t>
            </a:r>
            <a:r>
              <a:rPr lang="en-US" dirty="0" smtClean="0"/>
              <a:t>P </a:t>
            </a:r>
            <a:r>
              <a:rPr lang="ru-RU" dirty="0" smtClean="0"/>
              <a:t>и </a:t>
            </a:r>
            <a:r>
              <a:rPr lang="en-US" dirty="0" smtClean="0"/>
              <a:t>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Последовательно соединим точки лежащие в одной грани.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066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pic>
        <p:nvPicPr>
          <p:cNvPr id="7" name="Рисунок 6" descr="https://image1.slideserve.com/3158034/slide26-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 b="7693"/>
          <a:stretch/>
        </p:blipFill>
        <p:spPr bwMode="auto">
          <a:xfrm>
            <a:off x="1600200" y="1611630"/>
            <a:ext cx="5943600" cy="3634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5641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219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Построение сечения в многограннике (куб)</vt:lpstr>
      <vt:lpstr>Правила построения сечений многогранников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сечений</dc:title>
  <dc:creator>User</dc:creator>
  <cp:lastModifiedBy>User</cp:lastModifiedBy>
  <cp:revision>7</cp:revision>
  <dcterms:created xsi:type="dcterms:W3CDTF">2022-10-29T16:12:48Z</dcterms:created>
  <dcterms:modified xsi:type="dcterms:W3CDTF">2022-10-29T17:26:20Z</dcterms:modified>
</cp:coreProperties>
</file>