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65" r:id="rId3"/>
    <p:sldId id="284" r:id="rId4"/>
    <p:sldId id="279" r:id="rId5"/>
    <p:sldId id="267" r:id="rId6"/>
    <p:sldId id="280" r:id="rId7"/>
    <p:sldId id="270" r:id="rId8"/>
    <p:sldId id="275" r:id="rId9"/>
    <p:sldId id="272" r:id="rId10"/>
    <p:sldId id="274" r:id="rId11"/>
    <p:sldId id="276" r:id="rId12"/>
    <p:sldId id="281" r:id="rId13"/>
    <p:sldId id="282" r:id="rId14"/>
    <p:sldId id="283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>
      <p:cViewPr varScale="1">
        <p:scale>
          <a:sx n="82" d="100"/>
          <a:sy n="82" d="100"/>
        </p:scale>
        <p:origin x="9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4C5650D-5B46-4815-8B1C-5E0D93900111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C13922-661A-45B2-ADC9-C8B6FFBF5F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3427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7770E-2675-429B-83D9-90CCE70E11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609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A08BB-DC87-4695-8C29-0DDBE7442A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773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C6280-5532-4016-BEDE-839BD10373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745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EEB6E-37B5-4498-A3F7-21C89D77D9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246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1FFC7-728B-4831-8E58-C3DB419E50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381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08A60-F5EF-4F7D-B451-24CAD7716F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615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A0607-7314-42D5-90BC-852552E7AB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633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A591B-2A67-4BAD-97F5-CA8A337257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328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AE14-C0A8-4B3C-A4AA-70572A36E4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41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2D935-4838-4E64-88DC-215F06F828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408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A0D64-16E1-4300-B27A-25CF6ACE58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45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FDFE"/>
            </a:gs>
            <a:gs pos="53000">
              <a:srgbClr val="DAEDEF"/>
            </a:gs>
            <a:gs pos="74001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CED716B-3300-43BF-9B8C-9AA04D2744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8.xml"/><Relationship Id="rId7" Type="http://schemas.openxmlformats.org/officeDocument/2006/relationships/image" Target="../media/image9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13.xml"/><Relationship Id="rId7" Type="http://schemas.openxmlformats.org/officeDocument/2006/relationships/image" Target="../media/image10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7.xml"/><Relationship Id="rId7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" Target="slid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2933" y="620688"/>
            <a:ext cx="326243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Mein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Zuhause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3800" y="4508500"/>
            <a:ext cx="3894138" cy="1201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Михайлова И.А.</a:t>
            </a:r>
          </a:p>
          <a:p>
            <a:pPr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учитель немецкого языка </a:t>
            </a:r>
          </a:p>
          <a:p>
            <a:pPr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МБОУ СОШ № 10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09657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ВЫБЕРИ ПРАВИЛЬНЫЙ ПРЕДЛОГ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476375" y="2205038"/>
            <a:ext cx="66786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Der Computer steht              dem Tisch.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ru-RU" sz="24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ru-RU" sz="24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ru-RU" sz="24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Das Poster hängt               der Wand.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ru-RU" sz="24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ru-RU" sz="24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ru-RU" sz="24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Die Tastatur liegt                 dem Tisch.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39063" y="1770063"/>
            <a:ext cx="612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  <a:hlinkClick r:id="" action="ppaction://macro?name=DragandDrop"/>
              </a:rPr>
              <a:t>auf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12293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27538" y="1484313"/>
            <a:ext cx="528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  <a:hlinkClick r:id="" action="ppaction://macro?name=DragandDrop"/>
              </a:rPr>
              <a:t>an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12294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4238" y="1350963"/>
            <a:ext cx="611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  <a:hlinkClick r:id="" action="ppaction://macro?name=DragandDrop"/>
              </a:rPr>
              <a:t>auf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12295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87675" y="1716088"/>
            <a:ext cx="425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  <a:hlinkClick r:id="" action="ppaction://macro?name=DragandDrop"/>
              </a:rPr>
              <a:t>in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12296" name="Text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1188" y="3213100"/>
            <a:ext cx="887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  <a:hlinkClick r:id="" action="ppaction://macro?name=DragandDrop"/>
              </a:rPr>
              <a:t>unter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9" name="Управляющая кнопка: домой 8">
            <a:hlinkClick r:id="rId8" action="ppaction://hlinksldjump" highlightClick="1"/>
          </p:cNvPr>
          <p:cNvSpPr/>
          <p:nvPr/>
        </p:nvSpPr>
        <p:spPr>
          <a:xfrm>
            <a:off x="5795963" y="6092825"/>
            <a:ext cx="431800" cy="3603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04664"/>
            <a:ext cx="809657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ВЫБЕРИ ПРАВИЛЬНЫЙ ПРЕДЛОГ</a:t>
            </a: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395288" y="2420938"/>
            <a:ext cx="8424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Das Klavier steht           dem Tannenbaum und dem Schrank.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395288" y="4149725"/>
            <a:ext cx="64801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Die Stühle stehen        Tisch.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ru-RU" sz="24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ru-RU" sz="24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ru-RU" sz="24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Die Lampe hängt         der Decke.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13317" name="Text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35600" y="1844675"/>
            <a:ext cx="1452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  <a:hlinkClick r:id="" action="ppaction://macro?name=DragandDrop"/>
              </a:rPr>
              <a:t>zwischen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05650" y="3867150"/>
            <a:ext cx="61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  <a:hlinkClick r:id="" action="ppaction://macro?name=DragandDrop"/>
              </a:rPr>
              <a:t>am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13319" name="Text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40650" y="5661025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  <a:hlinkClick r:id="" action="ppaction://macro?name=DragandDrop"/>
              </a:rPr>
              <a:t>unter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13320" name="Text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16013" y="1628775"/>
            <a:ext cx="104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  <a:hlinkClick r:id="" action="ppaction://macro?name=DragandDrop"/>
              </a:rPr>
              <a:t>neben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13321" name="Text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27425" y="1743075"/>
            <a:ext cx="803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  <a:hlinkClick r:id="" action="ppaction://macro?name=DragandDrop"/>
              </a:rPr>
              <a:t>über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14" name="Управляющая кнопка: домой 13">
            <a:hlinkClick r:id="rId8" action="ppaction://hlinksldjump" highlightClick="1"/>
          </p:cNvPr>
          <p:cNvSpPr/>
          <p:nvPr/>
        </p:nvSpPr>
        <p:spPr>
          <a:xfrm>
            <a:off x="6073775" y="6122988"/>
            <a:ext cx="801688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32656"/>
            <a:ext cx="515609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Was</a:t>
            </a:r>
            <a:r>
              <a:rPr lang="en-GB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steht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im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Zimmer?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стул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4637088"/>
            <a:ext cx="13684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стол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4198938"/>
            <a:ext cx="279558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рисламп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254500"/>
            <a:ext cx="1871663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ул"/>
          <p:cNvSpPr txBox="1">
            <a:spLocks noChangeArrowheads="1"/>
          </p:cNvSpPr>
          <p:nvPr/>
        </p:nvSpPr>
        <p:spPr bwMode="auto">
          <a:xfrm>
            <a:off x="2411413" y="6086475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Der Stuhl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8" name="стол"/>
          <p:cNvSpPr txBox="1">
            <a:spLocks noChangeArrowheads="1"/>
          </p:cNvSpPr>
          <p:nvPr/>
        </p:nvSpPr>
        <p:spPr bwMode="auto">
          <a:xfrm>
            <a:off x="6588125" y="6067425"/>
            <a:ext cx="148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Der Tisch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9" name="лампа"/>
          <p:cNvSpPr txBox="1">
            <a:spLocks noChangeArrowheads="1"/>
          </p:cNvSpPr>
          <p:nvPr/>
        </p:nvSpPr>
        <p:spPr bwMode="auto">
          <a:xfrm>
            <a:off x="260350" y="4252913"/>
            <a:ext cx="1674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Die Lampe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>
            <a:off x="4427538" y="3068638"/>
            <a:ext cx="1042987" cy="10429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01718 -0.1585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794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12848 -0.14537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4" y="-726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00591 -0.5842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2921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0885 -0.6018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260648"/>
            <a:ext cx="49380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Was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liegt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im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Zimmer?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370513"/>
            <a:ext cx="45783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ковер"/>
          <p:cNvSpPr txBox="1">
            <a:spLocks noChangeArrowheads="1"/>
          </p:cNvSpPr>
          <p:nvPr/>
        </p:nvSpPr>
        <p:spPr bwMode="auto">
          <a:xfrm>
            <a:off x="7092950" y="5732463"/>
            <a:ext cx="1771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der Teppich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8" name="часы"/>
          <p:cNvSpPr txBox="1">
            <a:spLocks noChangeArrowheads="1"/>
          </p:cNvSpPr>
          <p:nvPr/>
        </p:nvSpPr>
        <p:spPr bwMode="auto">
          <a:xfrm>
            <a:off x="7667625" y="3141663"/>
            <a:ext cx="1179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die Uhr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1781175"/>
            <a:ext cx="14557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3419475" y="1989138"/>
            <a:ext cx="1042988" cy="1041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69549 0.033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4" y="169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45017 0.08194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7" y="409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476672"/>
            <a:ext cx="52458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Was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hängt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im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Zimmer?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лампа"/>
          <p:cNvSpPr txBox="1">
            <a:spLocks noChangeArrowheads="1"/>
          </p:cNvSpPr>
          <p:nvPr/>
        </p:nvSpPr>
        <p:spPr bwMode="auto">
          <a:xfrm>
            <a:off x="1692275" y="6237288"/>
            <a:ext cx="1674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Die Lampe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5" name="картина"/>
          <p:cNvSpPr txBox="1">
            <a:spLocks noChangeArrowheads="1"/>
          </p:cNvSpPr>
          <p:nvPr/>
        </p:nvSpPr>
        <p:spPr bwMode="auto">
          <a:xfrm>
            <a:off x="4500563" y="6237288"/>
            <a:ext cx="1331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Das Bild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6" name="постер"/>
          <p:cNvSpPr txBox="1">
            <a:spLocks noChangeArrowheads="1"/>
          </p:cNvSpPr>
          <p:nvPr/>
        </p:nvSpPr>
        <p:spPr bwMode="auto">
          <a:xfrm>
            <a:off x="6965950" y="6246813"/>
            <a:ext cx="1706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Das Poster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7" name="кровать"/>
          <p:cNvSpPr txBox="1">
            <a:spLocks noChangeArrowheads="1"/>
          </p:cNvSpPr>
          <p:nvPr/>
        </p:nvSpPr>
        <p:spPr bwMode="auto">
          <a:xfrm>
            <a:off x="7308850" y="3933825"/>
            <a:ext cx="1363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Das Bett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4248150"/>
            <a:ext cx="2011362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4941888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4724400"/>
            <a:ext cx="101917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2016125"/>
            <a:ext cx="257492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Управляющая кнопка: домой 12">
            <a:hlinkClick r:id="rId7" action="ppaction://hlinksldjump" highlightClick="1"/>
          </p:cNvPr>
          <p:cNvSpPr/>
          <p:nvPr/>
        </p:nvSpPr>
        <p:spPr>
          <a:xfrm>
            <a:off x="3779838" y="2276475"/>
            <a:ext cx="1042987" cy="10429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467 -0.8944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-4472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06459 -0.6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47448 -0.55857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33" y="-2794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37657 -0.29121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37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5452 -0.69652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3483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1042 L -0.01528 -0.58425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2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97 0.14005 L -0.14097 0.39005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57338"/>
            <a:ext cx="88773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42205" y="476672"/>
            <a:ext cx="42403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Используемые источники: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179388" y="188913"/>
            <a:ext cx="885666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Цель работы: презентация лексического и грамматического материала.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Презентация используется на уроке немецкого языка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для учеников, изучающих немецкий язык второй год (в нашей школе для учеников 9-х классов).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Тема урока  - Моя комната (</a:t>
            </a:r>
            <a:r>
              <a:rPr lang="en-GB" altLang="ru-RU" sz="2400"/>
              <a:t>Mein Zuhause)</a:t>
            </a:r>
            <a:r>
              <a:rPr lang="ru-RU" altLang="ru-RU" sz="24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Цель урока: научить учащихся описывать местоположение предметов в комнате с  употреблением активной лексики.</a:t>
            </a:r>
            <a:endParaRPr lang="en-GB" altLang="ru-RU" sz="2400"/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Знакомимся с названиями  </a:t>
            </a:r>
            <a:r>
              <a:rPr lang="en-GB" altLang="ru-RU" sz="2400"/>
              <a:t>Was ist das?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ru-RU" sz="24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Знакомимся с глаголами, определяющими расположение предметов в комнате (</a:t>
            </a:r>
            <a:r>
              <a:rPr lang="en-GB" altLang="ru-RU" sz="2400"/>
              <a:t>liegen, stehen, hängen).</a:t>
            </a:r>
            <a:endParaRPr lang="ru-RU" altLang="ru-RU" sz="2400"/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Предлоги, которые следуют после этих глаголов (</a:t>
            </a:r>
            <a:r>
              <a:rPr lang="en-GB" altLang="ru-RU" sz="2400"/>
              <a:t>vor, hinter, auf, in, an)</a:t>
            </a:r>
            <a:r>
              <a:rPr lang="ru-RU" altLang="ru-RU" sz="2400"/>
              <a:t>.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6227763" y="3429000"/>
            <a:ext cx="504825" cy="360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6948488" y="4581525"/>
            <a:ext cx="431800" cy="360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в начало 6">
            <a:hlinkClick r:id="rId4" action="ppaction://hlinksldjump" highlightClick="1"/>
          </p:cNvPr>
          <p:cNvSpPr/>
          <p:nvPr/>
        </p:nvSpPr>
        <p:spPr>
          <a:xfrm>
            <a:off x="7740650" y="3462338"/>
            <a:ext cx="360363" cy="32702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8459788" y="3429000"/>
            <a:ext cx="360362" cy="3603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далее 8">
            <a:hlinkClick r:id="rId6" action="ppaction://hlinksldjump" highlightClick="1"/>
          </p:cNvPr>
          <p:cNvSpPr/>
          <p:nvPr/>
        </p:nvSpPr>
        <p:spPr>
          <a:xfrm>
            <a:off x="7740650" y="4602163"/>
            <a:ext cx="298450" cy="3397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в начало 9">
            <a:hlinkClick r:id="rId7" action="ppaction://hlinksldjump" highlightClick="1"/>
          </p:cNvPr>
          <p:cNvSpPr/>
          <p:nvPr/>
        </p:nvSpPr>
        <p:spPr>
          <a:xfrm>
            <a:off x="2916238" y="5949950"/>
            <a:ext cx="682625" cy="4318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в конец 10">
            <a:hlinkClick r:id="rId8" action="ppaction://hlinksldjump" highlightClick="1"/>
          </p:cNvPr>
          <p:cNvSpPr/>
          <p:nvPr/>
        </p:nvSpPr>
        <p:spPr>
          <a:xfrm>
            <a:off x="4427538" y="5973763"/>
            <a:ext cx="611187" cy="431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6" name="TextBox 11"/>
          <p:cNvSpPr txBox="1">
            <a:spLocks noChangeArrowheads="1"/>
          </p:cNvSpPr>
          <p:nvPr/>
        </p:nvSpPr>
        <p:spPr bwMode="auto">
          <a:xfrm>
            <a:off x="198438" y="6421438"/>
            <a:ext cx="5407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Упражнение на спряжение глаголов.</a:t>
            </a:r>
          </a:p>
        </p:txBody>
      </p:sp>
      <p:sp>
        <p:nvSpPr>
          <p:cNvPr id="13" name="Управляющая кнопка: в конец 12">
            <a:hlinkClick r:id="rId9" action="ppaction://hlinksldjump" highlightClick="1"/>
          </p:cNvPr>
          <p:cNvSpPr/>
          <p:nvPr/>
        </p:nvSpPr>
        <p:spPr>
          <a:xfrm>
            <a:off x="6588125" y="6421438"/>
            <a:ext cx="936625" cy="32067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331913" y="981075"/>
            <a:ext cx="6362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Упражнение на понимание смысла глагола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stehen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3" name="Управляющая кнопка: в конец 2">
            <a:hlinkClick r:id="rId2" action="ppaction://hlinksldjump" highlightClick="1"/>
          </p:cNvPr>
          <p:cNvSpPr/>
          <p:nvPr/>
        </p:nvSpPr>
        <p:spPr>
          <a:xfrm>
            <a:off x="3635375" y="1581150"/>
            <a:ext cx="1081088" cy="72072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336675" y="3141663"/>
            <a:ext cx="1009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liegen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3635375" y="3068638"/>
            <a:ext cx="1081088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1331913" y="4570413"/>
            <a:ext cx="1212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hängen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7" name="Управляющая кнопка: в конец 6">
            <a:hlinkClick r:id="rId4" action="ppaction://hlinksldjump" highlightClick="1"/>
          </p:cNvPr>
          <p:cNvSpPr/>
          <p:nvPr/>
        </p:nvSpPr>
        <p:spPr>
          <a:xfrm>
            <a:off x="3648075" y="4387850"/>
            <a:ext cx="1068388" cy="64452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кафответ"/>
          <p:cNvSpPr/>
          <p:nvPr/>
        </p:nvSpPr>
        <p:spPr>
          <a:xfrm>
            <a:off x="395288" y="1196975"/>
            <a:ext cx="1800225" cy="2663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accent2"/>
                </a:solidFill>
              </a:rPr>
              <a:t>der </a:t>
            </a:r>
            <a:r>
              <a:rPr lang="en-GB" sz="2400" dirty="0" err="1">
                <a:solidFill>
                  <a:schemeClr val="accent2"/>
                </a:solidFill>
              </a:rPr>
              <a:t>Schrank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260648"/>
            <a:ext cx="298883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Was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ist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das?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шкафвопро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9" y="1149604"/>
            <a:ext cx="2016224" cy="2688298"/>
          </a:xfrm>
          <a:prstGeom prst="roundRect">
            <a:avLst/>
          </a:prstGeom>
        </p:spPr>
      </p:pic>
      <p:sp>
        <p:nvSpPr>
          <p:cNvPr id="6" name="фон"/>
          <p:cNvSpPr/>
          <p:nvPr/>
        </p:nvSpPr>
        <p:spPr>
          <a:xfrm>
            <a:off x="420688" y="1196975"/>
            <a:ext cx="1800225" cy="26638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6875463" y="5516563"/>
            <a:ext cx="1042987" cy="10429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ван ответ"/>
          <p:cNvSpPr/>
          <p:nvPr/>
        </p:nvSpPr>
        <p:spPr>
          <a:xfrm>
            <a:off x="1635125" y="2851150"/>
            <a:ext cx="1851025" cy="259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accent2"/>
                </a:solidFill>
              </a:rPr>
              <a:t>das Sofa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092950" y="5157788"/>
            <a:ext cx="681038" cy="5746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476672"/>
            <a:ext cx="298883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Was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ist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das?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диванвопро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22" y="3573016"/>
            <a:ext cx="1832008" cy="1440160"/>
          </a:xfrm>
          <a:prstGeom prst="roundRect">
            <a:avLst/>
          </a:prstGeom>
        </p:spPr>
      </p:pic>
      <p:sp>
        <p:nvSpPr>
          <p:cNvPr id="8" name="фон"/>
          <p:cNvSpPr/>
          <p:nvPr/>
        </p:nvSpPr>
        <p:spPr>
          <a:xfrm>
            <a:off x="1644650" y="2857500"/>
            <a:ext cx="1849438" cy="25923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тветстул"/>
          <p:cNvSpPr/>
          <p:nvPr/>
        </p:nvSpPr>
        <p:spPr>
          <a:xfrm>
            <a:off x="1403350" y="3213100"/>
            <a:ext cx="1906588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accent2"/>
                </a:solidFill>
              </a:rPr>
              <a:t>Der </a:t>
            </a:r>
            <a:r>
              <a:rPr lang="en-GB" sz="2400" dirty="0" err="1">
                <a:solidFill>
                  <a:schemeClr val="accent2"/>
                </a:solidFill>
              </a:rPr>
              <a:t>Stuhl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260648"/>
            <a:ext cx="298883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Was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ist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das?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вопросстул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10136"/>
            <a:ext cx="1922512" cy="2253952"/>
          </a:xfrm>
          <a:prstGeom prst="round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381125" y="3213100"/>
            <a:ext cx="1922463" cy="2447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6588125" y="4619625"/>
            <a:ext cx="1042988" cy="1041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417646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VERBEN</a:t>
            </a:r>
          </a:p>
          <a:p>
            <a:pPr algn="ctr">
              <a:defRPr/>
            </a:pP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1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98575"/>
            <a:ext cx="2776537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1298575"/>
            <a:ext cx="2709862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431800" y="3368675"/>
            <a:ext cx="3441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Das Buch liegt </a:t>
            </a:r>
            <a:r>
              <a:rPr lang="en-GB" altLang="ru-RU" sz="2800">
                <a:solidFill>
                  <a:schemeClr val="accent2"/>
                </a:solidFill>
              </a:rPr>
              <a:t>(liegen</a:t>
            </a:r>
            <a:r>
              <a:rPr lang="en-GB" altLang="ru-RU" sz="2400"/>
              <a:t>)</a:t>
            </a:r>
            <a:endParaRPr lang="ru-RU" altLang="ru-RU" sz="2400"/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4768850" y="3214688"/>
            <a:ext cx="4375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Das Bild hängt (</a:t>
            </a:r>
            <a:r>
              <a:rPr lang="en-GB" altLang="ru-RU" sz="2800">
                <a:solidFill>
                  <a:schemeClr val="accent2"/>
                </a:solidFill>
              </a:rPr>
              <a:t>hängen</a:t>
            </a:r>
            <a:r>
              <a:rPr lang="en-GB" altLang="ru-RU" sz="2400">
                <a:solidFill>
                  <a:schemeClr val="accent2"/>
                </a:solidFill>
              </a:rPr>
              <a:t>)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6875463" y="5229225"/>
            <a:ext cx="827087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511256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VERBEN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4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6775"/>
            <a:ext cx="30241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271463" y="4941888"/>
            <a:ext cx="383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Die Frau steht (</a:t>
            </a:r>
            <a:r>
              <a:rPr lang="en-GB" altLang="ru-RU" sz="2800">
                <a:solidFill>
                  <a:schemeClr val="accent2"/>
                </a:solidFill>
              </a:rPr>
              <a:t>stehen</a:t>
            </a:r>
            <a:r>
              <a:rPr lang="en-GB" altLang="ru-RU" sz="2400"/>
              <a:t>)</a:t>
            </a:r>
            <a:endParaRPr lang="ru-RU" altLang="ru-RU" sz="2400"/>
          </a:p>
        </p:txBody>
      </p:sp>
      <p:pic>
        <p:nvPicPr>
          <p:cNvPr id="1024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36775"/>
            <a:ext cx="18764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4902200" y="4941888"/>
            <a:ext cx="424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Das Mädchen sitzt (sitzen)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6804025" y="5729288"/>
            <a:ext cx="969963" cy="4333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332656"/>
            <a:ext cx="53912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ERGÄNZE DIE VERBEN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116013" y="2420938"/>
            <a:ext cx="61309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Die Katze sitz             auf dem Schreibtisch.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ru-RU" sz="24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Die Maus    sitz           auf dem Papierkorb.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ru-RU" sz="24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Die Spinne hang         unter der Decke.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ru-RU" sz="24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ru-RU" sz="24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Die Lampem  steh       neben dem Bett.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11268" name="TextBox 3">
            <a:hlinkClick r:id="" action="ppaction://macro?name=DragandDrop"/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812088" y="1700213"/>
            <a:ext cx="269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  <a:hlinkClick r:id="" action="ppaction://macro?name=DragandDrop"/>
              </a:rPr>
              <a:t>t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11269" name="TextBox 4">
            <a:hlinkClick r:id="" action="ppaction://macro?name=DragandDro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2988" y="1557338"/>
            <a:ext cx="26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t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11270" name="TextBox 5">
            <a:hlinkClick r:id="" action="ppaction://macro?name=DragandDrop"/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89900" y="4198938"/>
            <a:ext cx="26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</a:rPr>
              <a:t>t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11271" name="Text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98950" y="13779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  <a:hlinkClick r:id="" action="ppaction://macro?name=DragandDrop"/>
              </a:rPr>
              <a:t>an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11272" name="Text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85113" y="5732463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ru-RU" sz="2400">
                <a:solidFill>
                  <a:schemeClr val="accent2"/>
                </a:solidFill>
                <a:hlinkClick r:id="" action="ppaction://macro?name=DragandDrop"/>
              </a:rPr>
              <a:t>en</a:t>
            </a: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5435600" y="5732463"/>
            <a:ext cx="971550" cy="3603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33,9219;615,1465"/>
  <p:tag name="КОНЕЧНОЕ ПОЛОЖЕНИЕ" val="189,9492;243,21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252,9902;48,15433"/>
  <p:tag name="КОНЕЧНОЕ ПОЛОЖЕНИЕ" val="252,9902;48,154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45,2617;428,0391"/>
  <p:tag name="КОНЕЧНОЕ ПОЛОЖЕНИЕ" val="188,543;207,88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304,5586;559,473"/>
  <p:tag name="КОНЕЧНОЕ ПОЛОЖЕНИЕ" val="322,1367;228,30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45,7675;609,4766"/>
  <p:tag name="КОНЕЧНОЕ ПОЛОЖЕНИЕ" val="437,4492;219,618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28,252;87,84378"/>
  <p:tag name="КОНЕЧНОЕ ПОЛОЖЕНИЕ" val="128,252;87,843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28,252;274,9512"/>
  <p:tag name="КОНЕЧНОЕ ПОЛОЖЕНИЕ" val="137,2149;277,80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22,582;82,17386"/>
  <p:tag name="КОНЕЧНОЕ ПОЛОЖЕНИЕ" val="249,0117;268,52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330,5742;636,9629"/>
  <p:tag name="КОНЕЧНОЕ ПОЛОЖЕНИЕ" val="305,9649;280,47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08,5262;338,4994"/>
  <p:tag name="КОНЕЧНОЕ ПОЛОЖЕНИЕ" val="108,5262;338,49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51,4375;620,8164"/>
  <p:tag name="КОНЕЧНОЕ ПОЛОЖЕНИЕ" val="389,6367;282,97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39,3242;609,3948"/>
  <p:tag name="КОНЕЧНОЕ ПОЛОЖЕНИЕ" val="171,668;347,83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16,9121;348,6602"/>
  <p:tag name="КОНЕЧНОЕ ПОЛОЖЕНИЕ" val="285,5742;339,92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06,4002;69,56945"/>
  <p:tag name="КОНЕЧНОЕ ПОЛОЖЕНИЕ" val="402,293;342,20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35,0879;235,2617"/>
  <p:tag name="КОНЕЧНОЕ ПОЛОЖЕНИЕ" val="135,0879;235,2617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контрольная работа №2 сдаю в институт</Template>
  <TotalTime>2</TotalTime>
  <Words>294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almih</dc:creator>
  <cp:lastModifiedBy>almih</cp:lastModifiedBy>
  <cp:revision>2</cp:revision>
  <dcterms:created xsi:type="dcterms:W3CDTF">2021-11-08T19:05:19Z</dcterms:created>
  <dcterms:modified xsi:type="dcterms:W3CDTF">2021-11-08T19:19:58Z</dcterms:modified>
</cp:coreProperties>
</file>