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FDF3-4C2E-4A1A-8DBF-BCC90414D876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EA65-FDA5-4E9D-B117-3381DCF3C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710781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FDF3-4C2E-4A1A-8DBF-BCC90414D876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EA65-FDA5-4E9D-B117-3381DCF3C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723011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FDF3-4C2E-4A1A-8DBF-BCC90414D876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EA65-FDA5-4E9D-B117-3381DCF3C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758166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FDF3-4C2E-4A1A-8DBF-BCC90414D876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EA65-FDA5-4E9D-B117-3381DCF3C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976390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FDF3-4C2E-4A1A-8DBF-BCC90414D876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EA65-FDA5-4E9D-B117-3381DCF3C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816059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FDF3-4C2E-4A1A-8DBF-BCC90414D876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EA65-FDA5-4E9D-B117-3381DCF3C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962903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FDF3-4C2E-4A1A-8DBF-BCC90414D876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EA65-FDA5-4E9D-B117-3381DCF3C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754607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FDF3-4C2E-4A1A-8DBF-BCC90414D876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EA65-FDA5-4E9D-B117-3381DCF3C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766539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FDF3-4C2E-4A1A-8DBF-BCC90414D876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EA65-FDA5-4E9D-B117-3381DCF3C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77199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FDF3-4C2E-4A1A-8DBF-BCC90414D876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EA65-FDA5-4E9D-B117-3381DCF3C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916833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FDF3-4C2E-4A1A-8DBF-BCC90414D876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EA65-FDA5-4E9D-B117-3381DCF3C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909565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FDF3-4C2E-4A1A-8DBF-BCC90414D876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EA65-FDA5-4E9D-B117-3381DCF3C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084495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FDF3-4C2E-4A1A-8DBF-BCC90414D876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EA65-FDA5-4E9D-B117-3381DCF3C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57643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28D5FDF3-4C2E-4A1A-8DBF-BCC90414D876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8BCCEA65-FDA5-4E9D-B117-3381DCF3C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149756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8D5FDF3-4C2E-4A1A-8DBF-BCC90414D876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8BCCEA65-FDA5-4E9D-B117-3381DCF3C6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4327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spd="slow">
    <p:push dir="u"/>
  </p:transition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6F6BD0-22AE-466B-8C6C-8B2240938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943897"/>
            <a:ext cx="10572000" cy="3476301"/>
          </a:xfrm>
        </p:spPr>
        <p:txBody>
          <a:bodyPr/>
          <a:lstStyle/>
          <a:p>
            <a:pPr algn="ctr"/>
            <a:r>
              <a:rPr lang="ru-RU" sz="6000" dirty="0"/>
              <a:t>Основные методы селекции и биотехнологии</a:t>
            </a:r>
          </a:p>
        </p:txBody>
      </p:sp>
    </p:spTree>
    <p:extLst>
      <p:ext uri="{BB962C8B-B14F-4D97-AF65-F5344CB8AC3E}">
        <p14:creationId xmlns:p14="http://schemas.microsoft.com/office/powerpoint/2010/main" val="910652226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Селекция животных: особенности, методы и современные достижения &gt;  Лаборатория фитоинвазий">
            <a:extLst>
              <a:ext uri="{FF2B5EF4-FFF2-40B4-BE49-F238E27FC236}">
                <a16:creationId xmlns:a16="http://schemas.microsoft.com/office/drawing/2014/main" id="{702D451A-03E8-4526-BDEE-9D9B64F57A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066"/>
            <a:ext cx="12192000" cy="6850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1662376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3897CD-5096-4F33-B4AD-E3AD074C46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6000" dirty="0"/>
              <a:t>Самостоятельная работа</a:t>
            </a:r>
          </a:p>
        </p:txBody>
      </p:sp>
      <p:pic>
        <p:nvPicPr>
          <p:cNvPr id="7170" name="Picture 2" descr="Ура! — Pontiac Grand Am, 2.4 liter, 1995 year on DRIVE2">
            <a:extLst>
              <a:ext uri="{FF2B5EF4-FFF2-40B4-BE49-F238E27FC236}">
                <a16:creationId xmlns:a16="http://schemas.microsoft.com/office/drawing/2014/main" id="{98BD8565-5B04-49E3-BEC4-2FE6FF8548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1605" y="0"/>
            <a:ext cx="3530395" cy="3232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9690784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43D865-402C-4B1B-82AC-AF7C2A5B6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/>
              <a:t>1 Вопрос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DDBC36-85B3-4E50-AADA-9969EED50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/>
              <a:t>Необратимое историческое развитие – это …</a:t>
            </a:r>
          </a:p>
        </p:txBody>
      </p:sp>
    </p:spTree>
    <p:extLst>
      <p:ext uri="{BB962C8B-B14F-4D97-AF65-F5344CB8AC3E}">
        <p14:creationId xmlns:p14="http://schemas.microsoft.com/office/powerpoint/2010/main" val="1014401012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D30186-F3E2-4DF9-A9AE-44966FF74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/>
              <a:t>2 вопрос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EA274E-3AD9-4153-ABD4-EB5FCCA64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55494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ru-RU" sz="2800" b="0" i="0" dirty="0">
                <a:effectLst/>
                <a:latin typeface="Open Sans"/>
              </a:rPr>
              <a:t>Два культурных растения ячмень и рожь имеют одинаковое число хромосом(14), но не скрещиваются, отличаются по внешнему виду и химическому составу.</a:t>
            </a:r>
          </a:p>
          <a:p>
            <a:pPr algn="l">
              <a:buFont typeface="+mj-lt"/>
              <a:buAutoNum type="arabicPeriod"/>
            </a:pPr>
            <a:r>
              <a:rPr lang="ru-RU" sz="2800" b="0" i="0" dirty="0">
                <a:effectLst/>
                <a:latin typeface="Open Sans"/>
              </a:rPr>
              <a:t>Определите к одному или к разным видам следует отнести рожь и ячмень.</a:t>
            </a:r>
          </a:p>
          <a:p>
            <a:pPr algn="l">
              <a:buFont typeface="+mj-lt"/>
              <a:buAutoNum type="arabicPeriod"/>
            </a:pPr>
            <a:r>
              <a:rPr lang="ru-RU" sz="2800" b="0" i="0" dirty="0">
                <a:effectLst/>
                <a:latin typeface="Open Sans"/>
              </a:rPr>
              <a:t>Какими критериями вида при этом надо руководствоваться.</a:t>
            </a:r>
          </a:p>
        </p:txBody>
      </p:sp>
    </p:spTree>
    <p:extLst>
      <p:ext uri="{BB962C8B-B14F-4D97-AF65-F5344CB8AC3E}">
        <p14:creationId xmlns:p14="http://schemas.microsoft.com/office/powerpoint/2010/main" val="1385546573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4C78A4-4541-4BE1-AC34-E285AD4D8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/>
              <a:t>3 Вопрос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4A09FB-5E84-4027-A8A5-BD1913FC9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/>
              <a:t>Элементарная единица эволюции – это вид или популяция?</a:t>
            </a:r>
          </a:p>
        </p:txBody>
      </p:sp>
    </p:spTree>
    <p:extLst>
      <p:ext uri="{BB962C8B-B14F-4D97-AF65-F5344CB8AC3E}">
        <p14:creationId xmlns:p14="http://schemas.microsoft.com/office/powerpoint/2010/main" val="477334736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D13A64-693F-4439-9C2D-4FB711E04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/>
              <a:t>4 Вопрос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964AD0E-9AF1-4838-BE4D-EF2E100029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6562" y="1961536"/>
            <a:ext cx="7935438" cy="474585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9867505-3424-4BB2-BD66-38184E728849}"/>
              </a:ext>
            </a:extLst>
          </p:cNvPr>
          <p:cNvSpPr txBox="1"/>
          <p:nvPr/>
        </p:nvSpPr>
        <p:spPr>
          <a:xfrm>
            <a:off x="516194" y="2861187"/>
            <a:ext cx="37403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Какая форма отбора представлена на рисунке?</a:t>
            </a:r>
          </a:p>
        </p:txBody>
      </p:sp>
    </p:spTree>
    <p:extLst>
      <p:ext uri="{BB962C8B-B14F-4D97-AF65-F5344CB8AC3E}">
        <p14:creationId xmlns:p14="http://schemas.microsoft.com/office/powerpoint/2010/main" val="2582509030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EE0181-7E6E-4952-AE1C-6794D936C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/>
              <a:t>5 Вопрос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7CC054-4EE8-4E5E-B8D5-D607A43B7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659" y="2487758"/>
            <a:ext cx="5567340" cy="3636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Полагается, что 5 видов синиц образовались в связи с пищевой специализацией. Это пример какого </a:t>
            </a:r>
            <a:r>
              <a:rPr lang="ru-RU" sz="3600" dirty="0" err="1"/>
              <a:t>видообразованя</a:t>
            </a:r>
            <a:r>
              <a:rPr lang="ru-RU" sz="3600" dirty="0"/>
              <a:t>?</a:t>
            </a:r>
          </a:p>
        </p:txBody>
      </p:sp>
      <p:pic>
        <p:nvPicPr>
          <p:cNvPr id="9218" name="Picture 2" descr="ВПР−2021, биология–11: задания, ответы, решения. Обучающая система Дмитрия  Гущина.">
            <a:extLst>
              <a:ext uri="{FF2B5EF4-FFF2-40B4-BE49-F238E27FC236}">
                <a16:creationId xmlns:a16="http://schemas.microsoft.com/office/drawing/2014/main" id="{383B7B00-3A29-463A-B876-E77D3A1854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9" y="1948905"/>
            <a:ext cx="6096001" cy="4611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5724838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Спасибо за внимание, Мем Ыыы смешно - Кот">
            <a:extLst>
              <a:ext uri="{FF2B5EF4-FFF2-40B4-BE49-F238E27FC236}">
                <a16:creationId xmlns:a16="http://schemas.microsoft.com/office/drawing/2014/main" id="{EE606CC1-63F8-4F78-998A-290FB27BC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-14749"/>
            <a:ext cx="8686800" cy="6872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113157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9B5331-9399-426A-A2DA-6A090DE91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/>
              <a:t>Селекция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C1AB1D-0D18-4C59-AB17-967476BC3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Symbol" panose="05050102010706020507" pitchFamily="18" charset="2"/>
              <a:buChar char=""/>
            </a:pP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наука о методах создания новых и улучшении существующих пород животных, сортов растений,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штаммов</a:t>
            </a: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микроорганизмов, с полезными для человека свойствами.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472882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599EF4-8BED-4370-9B8C-F3D64AB2A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Биотехнология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B993CF-3874-41C9-88A4-DBBBE30A4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88525"/>
          </a:xfrm>
        </p:spPr>
        <p:txBody>
          <a:bodyPr/>
          <a:lstStyle/>
          <a:p>
            <a:pPr>
              <a:buFont typeface="Symbol" panose="05050102010706020507" pitchFamily="18" charset="2"/>
              <a:buChar char="¾"/>
            </a:pP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дисциплина, изучающая возможности использования живых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организмов,</a:t>
            </a: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их систем или продуктов их жизнедеятельности для решения технологических задач, а также возможности создания живых организмов с необходимыми свойствами методом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генной инженерии.</a:t>
            </a:r>
            <a:endParaRPr lang="ru-RU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742962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резентация по биологии на тему Искусственный отбор">
            <a:extLst>
              <a:ext uri="{FF2B5EF4-FFF2-40B4-BE49-F238E27FC236}">
                <a16:creationId xmlns:a16="http://schemas.microsoft.com/office/drawing/2014/main" id="{C1CFCF99-4A6F-4A16-B7B6-0DAD73EB1C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Крыжовник обыкновенный (Ribes uva-crispa)">
            <a:extLst>
              <a:ext uri="{FF2B5EF4-FFF2-40B4-BE49-F238E27FC236}">
                <a16:creationId xmlns:a16="http://schemas.microsoft.com/office/drawing/2014/main" id="{47BC15D3-4D57-4EDA-8830-5B2B96AA4F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-1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34475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Николай Вавилов (25 ноября 1887 - 26 января 1943) , русский генетик,  селекционер">
            <a:extLst>
              <a:ext uri="{FF2B5EF4-FFF2-40B4-BE49-F238E27FC236}">
                <a16:creationId xmlns:a16="http://schemas.microsoft.com/office/drawing/2014/main" id="{483A6214-AE93-4012-9340-BCC1A3B1B3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560" y="253639"/>
            <a:ext cx="8902880" cy="6350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056984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Селекция в сельском хозяйстве - презентация онлайн">
            <a:extLst>
              <a:ext uri="{FF2B5EF4-FFF2-40B4-BE49-F238E27FC236}">
                <a16:creationId xmlns:a16="http://schemas.microsoft.com/office/drawing/2014/main" id="{F03B2BD5-6C61-40BF-AE78-98137748DE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5437702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E3FBFA3-EBD1-4752-A585-DB56C6EB6C0C}"/>
              </a:ext>
            </a:extLst>
          </p:cNvPr>
          <p:cNvSpPr txBox="1"/>
          <p:nvPr/>
        </p:nvSpPr>
        <p:spPr>
          <a:xfrm>
            <a:off x="309716" y="589935"/>
            <a:ext cx="7064477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4400" dirty="0">
                <a:latin typeface="Segoe Print" panose="02000600000000000000" pitchFamily="2" charset="0"/>
              </a:rPr>
              <a:t>Основные направления селекционной работы</a:t>
            </a: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9116E874-3422-44E3-87D9-3B9309B3C507}"/>
              </a:ext>
            </a:extLst>
          </p:cNvPr>
          <p:cNvCxnSpPr>
            <a:cxnSpLocks/>
          </p:cNvCxnSpPr>
          <p:nvPr/>
        </p:nvCxnSpPr>
        <p:spPr>
          <a:xfrm>
            <a:off x="3108223" y="2011904"/>
            <a:ext cx="7374" cy="40693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D6AEFF00-FF8C-4EB5-A3FF-3C3D2B18B426}"/>
              </a:ext>
            </a:extLst>
          </p:cNvPr>
          <p:cNvCxnSpPr/>
          <p:nvPr/>
        </p:nvCxnSpPr>
        <p:spPr>
          <a:xfrm>
            <a:off x="3115597" y="2843425"/>
            <a:ext cx="17108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86107FAC-3F4C-4261-9F02-E4F82B8EDA93}"/>
              </a:ext>
            </a:extLst>
          </p:cNvPr>
          <p:cNvCxnSpPr/>
          <p:nvPr/>
        </p:nvCxnSpPr>
        <p:spPr>
          <a:xfrm>
            <a:off x="3115597" y="4326193"/>
            <a:ext cx="17108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F685FFB7-B889-419C-AF66-449A4EB8A48E}"/>
              </a:ext>
            </a:extLst>
          </p:cNvPr>
          <p:cNvCxnSpPr/>
          <p:nvPr/>
        </p:nvCxnSpPr>
        <p:spPr>
          <a:xfrm>
            <a:off x="3115597" y="6081251"/>
            <a:ext cx="17108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925A40C-541C-4C62-BE14-2BE63632A888}"/>
              </a:ext>
            </a:extLst>
          </p:cNvPr>
          <p:cNvSpPr txBox="1"/>
          <p:nvPr/>
        </p:nvSpPr>
        <p:spPr>
          <a:xfrm>
            <a:off x="4839931" y="2531807"/>
            <a:ext cx="530942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dirty="0"/>
              <a:t>Селекция животных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1ECD92-1A96-42DF-B682-8A16B11B7E9F}"/>
              </a:ext>
            </a:extLst>
          </p:cNvPr>
          <p:cNvSpPr txBox="1"/>
          <p:nvPr/>
        </p:nvSpPr>
        <p:spPr>
          <a:xfrm>
            <a:off x="4833784" y="4003027"/>
            <a:ext cx="530942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dirty="0"/>
              <a:t>Селекция растений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6E26B3-9E39-4B14-94CA-ACDCBEB88D81}"/>
              </a:ext>
            </a:extLst>
          </p:cNvPr>
          <p:cNvSpPr txBox="1"/>
          <p:nvPr/>
        </p:nvSpPr>
        <p:spPr>
          <a:xfrm>
            <a:off x="4833784" y="5758085"/>
            <a:ext cx="686783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dirty="0"/>
              <a:t>Селекция микроорганизмов</a:t>
            </a:r>
          </a:p>
        </p:txBody>
      </p:sp>
    </p:spTree>
    <p:extLst>
      <p:ext uri="{BB962C8B-B14F-4D97-AF65-F5344CB8AC3E}">
        <p14:creationId xmlns:p14="http://schemas.microsoft.com/office/powerpoint/2010/main" val="3270755738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Методы селекции животных - Презентация 5381-15">
            <a:extLst>
              <a:ext uri="{FF2B5EF4-FFF2-40B4-BE49-F238E27FC236}">
                <a16:creationId xmlns:a16="http://schemas.microsoft.com/office/drawing/2014/main" id="{6543BB49-7952-404F-AE94-5E7FC0BAB9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0790559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Мул — это гибрид осла и лошади. Стандарты, описание, применение.">
            <a:extLst>
              <a:ext uri="{FF2B5EF4-FFF2-40B4-BE49-F238E27FC236}">
                <a16:creationId xmlns:a16="http://schemas.microsoft.com/office/drawing/2014/main" id="{02F35F03-364E-420A-A386-E78907D95B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167" y="27587"/>
            <a:ext cx="7639665" cy="6802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1633748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Цитаты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Цитаты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Цитаты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TM03457503[[fn=Цитаты]]</Template>
  <TotalTime>60</TotalTime>
  <Words>172</Words>
  <Application>Microsoft Office PowerPoint</Application>
  <PresentationFormat>Широкоэкранный</PresentationFormat>
  <Paragraphs>22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Century Gothic</vt:lpstr>
      <vt:lpstr>Open Sans</vt:lpstr>
      <vt:lpstr>Segoe Print</vt:lpstr>
      <vt:lpstr>Symbol</vt:lpstr>
      <vt:lpstr>Times New Roman</vt:lpstr>
      <vt:lpstr>Wingdings 2</vt:lpstr>
      <vt:lpstr>Цитаты</vt:lpstr>
      <vt:lpstr>Основные методы селекции и биотехнологии</vt:lpstr>
      <vt:lpstr>Селекция</vt:lpstr>
      <vt:lpstr>Биотехнология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Самостоятельная работа</vt:lpstr>
      <vt:lpstr>1 Вопрос</vt:lpstr>
      <vt:lpstr>2 вопрос</vt:lpstr>
      <vt:lpstr>3 Вопрос</vt:lpstr>
      <vt:lpstr>4 Вопрос</vt:lpstr>
      <vt:lpstr>5 Вопрос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методы селекции и биотехнологии</dc:title>
  <dc:creator>Анастасия Прокофьева</dc:creator>
  <cp:lastModifiedBy>Анастасия Прокофьева</cp:lastModifiedBy>
  <cp:revision>7</cp:revision>
  <dcterms:created xsi:type="dcterms:W3CDTF">2020-11-03T14:25:29Z</dcterms:created>
  <dcterms:modified xsi:type="dcterms:W3CDTF">2020-11-03T15:33:32Z</dcterms:modified>
</cp:coreProperties>
</file>