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0" r:id="rId5"/>
    <p:sldId id="261" r:id="rId6"/>
    <p:sldId id="262" r:id="rId7"/>
    <p:sldId id="263" r:id="rId8"/>
    <p:sldId id="266" r:id="rId9"/>
    <p:sldId id="265" r:id="rId10"/>
    <p:sldId id="268" r:id="rId11"/>
    <p:sldId id="267" r:id="rId12"/>
    <p:sldId id="270" r:id="rId13"/>
    <p:sldId id="269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7A3A"/>
    <a:srgbClr val="1279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1322C-ED8A-4ECD-A6FA-69DE2D3E41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6991" y="3139440"/>
            <a:ext cx="8097409" cy="1950554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15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D7E32-3400-4D63-BFED-F7EBA722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ABF597-FE66-4598-B4AC-071AE4D49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93FC2A-D58C-4695-BB7B-28067B70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D38435-ED3A-49B2-A1B0-45344B590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D4F97E-BB43-484A-BA19-6A2EBD84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B49CCF6-3D19-4EB9-AFB8-297CB3B7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1F4BD9-1E3B-4D78-A3A9-F8F93E090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2A7E5B-326A-4F8F-ACD5-8AE74D94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4D203-10B9-409B-9711-D84BF169E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9DA813-D245-43C7-9E33-F6E817DF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0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F3935-A434-465C-B9C4-DC327A50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6525"/>
            <a:ext cx="9753600" cy="96671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252B50-0116-471A-9C04-BCCADDF63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5839" y="1554127"/>
            <a:ext cx="6918961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770339-FAF9-498C-B112-4A60E00F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A35136D-E666-4423-9676-90C482C180BE}" type="datetimeFigureOut">
              <a:rPr lang="ru-RU" smtClean="0"/>
              <a:pPr/>
              <a:t>18.08.2026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08909-539D-4600-847F-6DD98C40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E6230-4D46-4EC2-99E9-67BAB7DE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6E3F7D-7E1E-4A88-8451-CE896C0E0D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7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73BB3-25A3-42A8-81F0-EDBFAE19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4F1FB1-E185-4D23-92C9-2D1E49438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6E4436-E7BF-474E-BB77-6081CD5B6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D872B4-84E7-41A6-863E-5D1C6FFD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BDF55D-302C-4B2D-9377-EA9DDFCBD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0B21E-CBE4-4267-B2D2-E7B8E02F3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FF5A11-828B-417B-8A8D-B544ED1C0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6E6440-96F1-45E0-907A-15E087064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E7227-0CB9-412A-A11F-E1B32D98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F3B9F6-5585-4264-AF7E-DEBB3C7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C4D860-ACFD-41E7-BBF7-328940BC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B3FA3-2757-4B19-8D0E-9506EBB2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48CB63-0F73-4DF4-96A6-D98948074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E4BDF7-24D6-41B9-89D6-563456F2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61A751-76FB-4300-A139-9F1A78A06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7F38A7-921B-4A3E-898C-700E0299F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D0D85B-D00A-4226-9C2E-167EDEEEC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37F47E-403D-45B2-96DA-7A676FC5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736EB3-1E9F-487F-90BD-FC7C0B8F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69549-E5C0-42C0-A125-62F0DB1A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D6EA74-2DB6-4C85-A774-8D3D0EF0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56DFE1-31C1-46AF-9F17-14DD57837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15E1F8-888C-4052-B32C-6B599196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B2AA3C-7617-4A5C-83C8-413BFDDD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9C991C-305B-4491-9089-CE568051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3C3D20-B31E-49AE-96F7-F7C53B64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4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95679-44D7-4E94-B377-3183B76B9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E04AC0-4202-48D3-8290-44D86E31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305F81-1C0E-472B-8ABC-49AED6E3A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BA60D0-3C90-4B89-A8A3-BF015E7C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08EFA-899F-4165-BBD2-AEDB9A0B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C86E68-9658-468F-A491-661A5836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6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6274-2366-42CD-A76A-CC782641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7A5CF4-6453-4B0A-9CC9-6657955E1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F770C8-D2AF-4CF6-946D-E813B06D6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9AF9A8-A912-4908-AEE0-953F8E5C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020335-B526-49FD-A098-817158570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DF3E27-CED9-4DBF-B26D-A1B6CBB1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0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69574-7D6B-4C65-8746-02BAF59DA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516DE8-8901-4262-880F-C11A0BEE7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2F08F9-9DC9-4268-841F-EE5D3AE63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5136D-E666-4423-9676-90C482C180BE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046A8-8E79-40FB-96E2-42CEFFC02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859F98-2616-4E4D-8880-C3F1F7C05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4348BB99-0BFF-41BD-9D9D-8FB5F13260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4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D2745-47F1-4C93-8E11-ADC46197A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6755" y="2857228"/>
            <a:ext cx="7239000" cy="1950554"/>
          </a:xfrm>
        </p:spPr>
        <p:txBody>
          <a:bodyPr>
            <a:normAutofit/>
          </a:bodyPr>
          <a:lstStyle/>
          <a:p>
            <a:r>
              <a:rPr lang="ru-RU" altLang="ru-RU" sz="5400" i="1" dirty="0">
                <a:latin typeface="Bahnschrift Condensed" pitchFamily="32" charset="0"/>
              </a:rPr>
              <a:t>Великие астрономы мира </a:t>
            </a:r>
            <a:r>
              <a:rPr lang="ru-RU" altLang="ru-RU" sz="5400" i="1" dirty="0" smtClean="0">
                <a:latin typeface="Bahnschrift Condensed" pitchFamily="32" charset="0"/>
              </a:rPr>
              <a:t/>
            </a:r>
            <a:br>
              <a:rPr lang="ru-RU" altLang="ru-RU" sz="5400" i="1" dirty="0" smtClean="0">
                <a:latin typeface="Bahnschrift Condensed" pitchFamily="32" charset="0"/>
              </a:rPr>
            </a:br>
            <a:r>
              <a:rPr lang="ru-RU" altLang="ru-RU" sz="5400" i="1" dirty="0" smtClean="0">
                <a:latin typeface="Bahnschrift Condensed" pitchFamily="32" charset="0"/>
              </a:rPr>
              <a:t>и </a:t>
            </a:r>
            <a:r>
              <a:rPr lang="ru-RU" altLang="ru-RU" sz="5400" i="1" dirty="0">
                <a:latin typeface="Bahnschrift Condensed" pitchFamily="32" charset="0"/>
              </a:rPr>
              <a:t>их открытия</a:t>
            </a:r>
            <a:endParaRPr lang="ru-RU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303F16-F53E-F49A-0106-11217F322430}"/>
              </a:ext>
            </a:extLst>
          </p:cNvPr>
          <p:cNvSpPr txBox="1"/>
          <p:nvPr/>
        </p:nvSpPr>
        <p:spPr>
          <a:xfrm>
            <a:off x="6330563" y="5227154"/>
            <a:ext cx="366522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Автор: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Чубаева Светлана Викторовна,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учитель физики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МАОУ «СОШ №73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г. Челябинска»</a:t>
            </a:r>
          </a:p>
        </p:txBody>
      </p:sp>
    </p:spTree>
    <p:extLst>
      <p:ext uri="{BB962C8B-B14F-4D97-AF65-F5344CB8AC3E}">
        <p14:creationId xmlns:p14="http://schemas.microsoft.com/office/powerpoint/2010/main" val="236307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732" t="5800" r="11063" b="6555"/>
          <a:stretch/>
        </p:blipFill>
        <p:spPr>
          <a:xfrm>
            <a:off x="3573497" y="128589"/>
            <a:ext cx="8461341" cy="6609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708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32" t="5422" r="2997"/>
          <a:stretch/>
        </p:blipFill>
        <p:spPr>
          <a:xfrm>
            <a:off x="2943225" y="48550"/>
            <a:ext cx="9015413" cy="6809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12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49" y="0"/>
            <a:ext cx="9289579" cy="6729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509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717" t="5044" r="9079" b="10333"/>
          <a:stretch/>
        </p:blipFill>
        <p:spPr>
          <a:xfrm>
            <a:off x="3305175" y="0"/>
            <a:ext cx="8886825" cy="6702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07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845" y="0"/>
            <a:ext cx="10852514" cy="6729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74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032" t="4666" r="3125" b="4289"/>
          <a:stretch/>
        </p:blipFill>
        <p:spPr>
          <a:xfrm>
            <a:off x="2943225" y="142875"/>
            <a:ext cx="9015413" cy="6564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4270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6787" y="1257301"/>
            <a:ext cx="6138863" cy="3641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 defTabSz="44767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ru-RU" sz="2800" b="1" i="1" dirty="0">
              <a:solidFill>
                <a:prstClr val="white"/>
              </a:solidFill>
              <a:latin typeface="Arial" charset="0"/>
            </a:endParaRPr>
          </a:p>
          <a:p>
            <a:pPr lvl="0" algn="ctr" defTabSz="44767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sz="2800" b="1" i="1" dirty="0">
                <a:solidFill>
                  <a:prstClr val="white"/>
                </a:solidFill>
                <a:latin typeface="Arial" charset="0"/>
              </a:rPr>
              <a:t>Формирование представлений о Вселенной  происходило в результате долгого и сложного пути. </a:t>
            </a:r>
          </a:p>
          <a:p>
            <a:pPr marL="457200" lvl="0" indent="-457200" algn="ctr" defTabSz="44767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ru-RU" sz="2800" b="1" i="1" dirty="0">
              <a:solidFill>
                <a:prstClr val="white"/>
              </a:solidFill>
              <a:latin typeface="Arial" charset="0"/>
            </a:endParaRPr>
          </a:p>
          <a:p>
            <a:pPr lvl="0" algn="ctr" defTabSz="44767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ru-RU" sz="2800" b="1" i="1" dirty="0">
                <a:solidFill>
                  <a:prstClr val="white"/>
                </a:solidFill>
                <a:latin typeface="Arial" charset="0"/>
              </a:rPr>
              <a:t>Вклад каждого ученого важен в развитии науки.</a:t>
            </a:r>
          </a:p>
          <a:p>
            <a:pPr marL="457200" lvl="0" indent="-457200" algn="ctr" defTabSz="44767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ru-RU" sz="2400" b="1" i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48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8690" y="268252"/>
            <a:ext cx="6918961" cy="497526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1" dirty="0"/>
              <a:t>Астрономия — одна из древнейших наук. </a:t>
            </a:r>
            <a:endParaRPr lang="ru-RU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b="1" dirty="0" smtClean="0"/>
              <a:t>На </a:t>
            </a:r>
            <a:r>
              <a:rPr lang="ru-RU" b="1" dirty="0"/>
              <a:t>протяжении веков, люди смотрят на небо и хотят разгадать его тайны. Звездное небо притягивает взгляды людей, завораживая их своей удивительной красотой и загадочностью. И наверное, нет ни одного человека на всей планете, кто не задумывался бы о непонятных мерцающих точках на небе, которые видны ночью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9161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E192746-BCCD-DD55-AA09-9A59D5EAFDD5}"/>
              </a:ext>
            </a:extLst>
          </p:cNvPr>
          <p:cNvSpPr txBox="1"/>
          <p:nvPr/>
        </p:nvSpPr>
        <p:spPr>
          <a:xfrm>
            <a:off x="4860880" y="1705526"/>
            <a:ext cx="6690360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</a:rPr>
              <a:t>Но есть люди, которые посветили огромное количество времени изучению неба, и кроме этого, эти люди изменили само понимание и отношение остальных к звездному небу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45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084" t="4745" r="6173" b="5093"/>
          <a:stretch/>
        </p:blipFill>
        <p:spPr>
          <a:xfrm>
            <a:off x="3291840" y="96001"/>
            <a:ext cx="8847267" cy="6670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008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lanet outline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176387" y="1468021"/>
            <a:ext cx="2830830" cy="283083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85545" y="0"/>
            <a:ext cx="9753600" cy="966718"/>
          </a:xfrm>
        </p:spPr>
        <p:txBody>
          <a:bodyPr/>
          <a:lstStyle/>
          <a:p>
            <a:pPr>
              <a:lnSpc>
                <a:spcPct val="93000"/>
              </a:lnSpc>
            </a:pPr>
            <a:r>
              <a:rPr lang="ru-RU" altLang="ru-RU" i="1" dirty="0">
                <a:latin typeface="Book Antiqua" panose="02040602050305030304" pitchFamily="18" charset="0"/>
              </a:rPr>
              <a:t>Г</a:t>
            </a:r>
            <a:r>
              <a:rPr lang="ru-RU" altLang="ru-RU" i="1" dirty="0" smtClean="0">
                <a:latin typeface="Book Antiqua" panose="02040602050305030304" pitchFamily="18" charset="0"/>
              </a:rPr>
              <a:t>еоцентрическая </a:t>
            </a:r>
            <a:r>
              <a:rPr lang="ru-RU" altLang="ru-RU" i="1" dirty="0">
                <a:latin typeface="Book Antiqua" panose="02040602050305030304" pitchFamily="18" charset="0"/>
              </a:rPr>
              <a:t>модель мира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7474" y="1103243"/>
            <a:ext cx="6089743" cy="57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7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894" t="5884" r="7929" b="4903"/>
          <a:stretch/>
        </p:blipFill>
        <p:spPr>
          <a:xfrm>
            <a:off x="3297600" y="104580"/>
            <a:ext cx="8894400" cy="6753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47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C4EE3A-B3D2-4071-800D-DD485185D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8519" y="244101"/>
            <a:ext cx="9753600" cy="966718"/>
          </a:xfrm>
        </p:spPr>
        <p:txBody>
          <a:bodyPr>
            <a:normAutofit fontScale="90000"/>
          </a:bodyPr>
          <a:lstStyle/>
          <a:p>
            <a:r>
              <a:rPr lang="ru-RU" altLang="ru-RU" sz="4900" i="1" dirty="0">
                <a:latin typeface="Book Antiqua" panose="02040602050305030304" pitchFamily="18" charset="0"/>
              </a:rPr>
              <a:t>Г</a:t>
            </a:r>
            <a:r>
              <a:rPr lang="ru-RU" altLang="ru-RU" sz="4900" i="1" dirty="0" smtClean="0">
                <a:latin typeface="Book Antiqua" panose="02040602050305030304" pitchFamily="18" charset="0"/>
              </a:rPr>
              <a:t>елиоцентрическая </a:t>
            </a:r>
            <a:r>
              <a:rPr lang="ru-RU" altLang="ru-RU" sz="4900" i="1" dirty="0">
                <a:latin typeface="Book Antiqua" panose="02040602050305030304" pitchFamily="18" charset="0"/>
              </a:rPr>
              <a:t>модель мира</a:t>
            </a:r>
            <a:r>
              <a:rPr lang="ru-RU" altLang="ru-RU" i="1" dirty="0">
                <a:latin typeface="Book Antiqua" panose="02040602050305030304" pitchFamily="18" charset="0"/>
              </a:rPr>
              <a:t/>
            </a:r>
            <a:br>
              <a:rPr lang="ru-RU" altLang="ru-RU" i="1" dirty="0">
                <a:latin typeface="Book Antiqua" panose="02040602050305030304" pitchFamily="18" charset="0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6802" y="817525"/>
            <a:ext cx="6347293" cy="604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5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08" t="5617" r="2737" b="6652"/>
          <a:stretch/>
        </p:blipFill>
        <p:spPr>
          <a:xfrm>
            <a:off x="2550775" y="142875"/>
            <a:ext cx="9438972" cy="6586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954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449" t="5257" r="3692" b="4262"/>
          <a:stretch/>
        </p:blipFill>
        <p:spPr>
          <a:xfrm>
            <a:off x="3152854" y="142875"/>
            <a:ext cx="8835721" cy="657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671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136</Words>
  <Application>Microsoft Office PowerPoint</Application>
  <PresentationFormat>Широкоэкранный</PresentationFormat>
  <Paragraphs>15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Bahnschrift Condensed</vt:lpstr>
      <vt:lpstr>Book Antiqua</vt:lpstr>
      <vt:lpstr>Calibri</vt:lpstr>
      <vt:lpstr>Calibri Light</vt:lpstr>
      <vt:lpstr>Тема Office</vt:lpstr>
      <vt:lpstr>Великие астрономы мира  и их открытия</vt:lpstr>
      <vt:lpstr>Презентация PowerPoint</vt:lpstr>
      <vt:lpstr>Презентация PowerPoint</vt:lpstr>
      <vt:lpstr>Презентация PowerPoint</vt:lpstr>
      <vt:lpstr>Геоцентрическая модель мира</vt:lpstr>
      <vt:lpstr>Презентация PowerPoint</vt:lpstr>
      <vt:lpstr>Гелиоцентрическая модель мира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template</dc:title>
  <dc:creator>User Obstinate</dc:creator>
  <cp:lastModifiedBy>ege2018</cp:lastModifiedBy>
  <cp:revision>15</cp:revision>
  <dcterms:created xsi:type="dcterms:W3CDTF">2021-05-01T17:59:24Z</dcterms:created>
  <dcterms:modified xsi:type="dcterms:W3CDTF">2026-08-18T02:05:01Z</dcterms:modified>
</cp:coreProperties>
</file>