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Сегодня поговорим об олимпийских чемпионах — о тех, кто поднимается на высшую ступень пьедестала. Разберём, что отличает чемпиона от просто сильного спортсмена, как строится путь к золоту и какие рекорды до сих пор не побиты. Впереди — истории легенд и цифры, которые впечатляют.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Олимпийское движение прошло огромный путь — от скромных стартов в Афинах, где собралось чуть больше двухсот атлетов, до глобального праздника, объединяющего более двухсот стран. Каждая эпоха добавляла что-то своё: зимние дисциплины, новые континенты, рекорды, которые казались невозможными. И сегодня Олимпиада — это не просто соревнования, а целая индустрия и символ мира. Дальше посмотрим, кто из атлетов стал настоящей легендой этих Игр.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посмотреть на карту олимпийского золота за всю историю, сразу видно: доминируют всего пять держав. США — безусловный лидер с более чем тысячью золотых медалей, это почти треть всех наград высшей пробы. На втором месте — СССР и Россия вместе: 547 золотых, и это с учётом того, что мы не участвовали в ряде Игр по политическим причинам. Германия, Великобритания и Китай замыкают пятёрку, причём Китай — единственный, кто идёт вверх стремительными темпами в последние десятилетия. Дальше посмотрим, какие спортсмены внутри этих стран становились символами целых эпох.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Эти три цифры — настоящие легенды олимпийского спорта. Восемь золотых медалей за одну Олимпиаду — это феноменальный результат Майкла Фелпса, который до сих пор никто не смог повторить. Усэйн Болт пробежал стометровку за 9,63 секунды, установив рекорд, который держится уже больше десяти лет. А Лариса Латынина завоевала девять золотых наград на трёх Олимпиадах подряд — это достижение, которое остаётся непревзойдённым уже более полувека. Эти рекорды — не просто цифры, а символы предела человеческих возможностей.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эти лица — они навсегда вписаны в историю Олимпиад. Майкл Фелпс с 23 золотыми медалями — абсолютный рекордсмен всех времён. Усэйн Болт — самый быстрый человек планеты, его 8 золотых и мировой рекорд на 100 метров до сих пор не побиты. А Надя Команечи в 1976 году получила первую в истории идеальную оценку 10.0. И отдельно вспомним Ларису Латынину — 9 золотых медалей, она десятилетиями держала планку для всех гимнасток мира. Эти чемпионы — не просто цифры, а символы того, что упорство и талант могут изменить всё.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Современные Олимпиады дарят нам новых героев, чьи имена уже вписаны в историю золотом. Симона Байлз — это не просто гимнастика, это новый уровень сложности, который до неё никто не мог даже представить. Арман Дюплантис каждый раз словно соревнуется сам с собой, поднимая планку всё выше и выше. А Сифан Хассан доказала, что универсальность в беге — это реальность: три медали на одной Олимпиаде в трёх разных дисциплинах. Эти спортсмены не просто побеждают — они раздвигают границы возможного. И именно поэтому за ними так интересно наблюдать.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Сегодня мы поговорим о тех, кто вписал свои имена в историю мирового спорта золотыми буквами. О советских атлетах, чьи победы на Олимпийских играх стали символом целой эпохи. Мы вспомним их имена, их рекорды и тот путь, который привёл их на вершину пьедестала.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Эти имена знает весь мир. Лариса Латынина долгие годы была самой титулованной спортсменкой планеты, пока её рекорд не побил Фелпс. Валерий Борзов доказал, что советский спринт может быть лучшим в мире. Людмила Турищева и Владимир Сальников — это целая эпоха в гимнастике и плавании. Каждый из них не просто завоевал золото, а изменил представление о возможностях человека. Дальше я расскажу, как эти победы повлияли на развитие спорта в нашей стране.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Спасибо, что были с нами! Надеюсь, истории этих чемпионов вдохновили вас так же, как и меня. Мне очень интересно узнать, кто из них запомнился вам больше всего — давайте обсудим это в комментариях или вопросах. Я с радостью отвечу на всё, что вас интересует.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b483d06969d1f31.jpe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aa4f5229139f8d19.jpe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d396456391ddbe1b.jpeg"/><Relationship Id="rId4" Type="http://schemas.openxmlformats.org/officeDocument/2006/relationships/image" Target="../media/me9c3f5ded5bbdf57.jpe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ba2afd599224fafc.jpe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f29d9efab7b4dded.jpe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9026891f5902896b.jpe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dbe2f006fe8cd109.jpe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caadf9f53965792a.jpeg"/><Relationship Id="rId4" Type="http://schemas.openxmlformats.org/officeDocument/2006/relationships/image" Target="../media/m00b413f56c60a3a7.jpeg"/><Relationship Id="rId6" Type="http://schemas.openxmlformats.org/officeDocument/2006/relationships/image" Target="../media/me66839aadb5b8dd9.jpeg"/><Relationship Id="rId8" Type="http://schemas.openxmlformats.org/officeDocument/2006/relationships/image" Target="../media/m15acad0ab2bca204.jpeg"/><Relationship Id="rId10" Type="http://schemas.openxmlformats.org/officeDocument/2006/relationships/image" Target="../media/mdf13bee38f1ca55c.jpe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3eb36f386b6711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2300"/>
            <a:ext cx="2689447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chemeClr val="tx1"/>
                </a:solidFill>
                <a:latin typeface="Manrope"/>
              </a:rPr>
              <a:t>Олимпийские чемпионы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774825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chemeClr val="accent1"/>
                </a:solidFill>
                <a:latin typeface="Manrope"/>
              </a:rPr>
              <a:t>Презентация · Путь к золоту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041525"/>
            <a:ext cx="9423400" cy="21729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chemeClr val="tx1"/>
                </a:solidFill>
                <a:latin typeface="Manrope"/>
              </a:rPr>
              <a:t>Олимпийские чемпионы: путь к золоту и рекорды истории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988502"/>
            <a:ext cx="143189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chemeClr val="accent1"/>
                </a:solidFill>
                <a:latin typeface="Manrope"/>
              </a:rPr>
              <a:t>Хронология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07041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chemeClr val="tx1"/>
                </a:solidFill>
                <a:latin typeface="Manrope"/>
              </a:rPr>
              <a:t>История Игр: от Афин до наших дней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134677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chemeClr val="accent1"/>
                </a:solidFill>
                <a:latin typeface="Manrope"/>
              </a:rPr>
              <a:t>1896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82047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Manrope"/>
              </a:rPr>
              <a:t>Афины-1896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16845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Первые современные Олимпийские игры — 241 атлет из 14 стран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3134677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chemeClr val="accent1"/>
                </a:solidFill>
                <a:latin typeface="Manrope"/>
              </a:rPr>
              <a:t>1924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82047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Manrope"/>
              </a:rPr>
              <a:t>Шамони-1924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168458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Первые зимние Игры — лыжи, коньки и хоккей во Франции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3134677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chemeClr val="accent1"/>
                </a:solidFill>
                <a:latin typeface="Manrope"/>
              </a:rPr>
              <a:t>1980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82047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chemeClr val="tx1"/>
                </a:solidFill>
                <a:latin typeface="Manrope"/>
              </a:rPr>
              <a:t>Москва-1980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168458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Игры в СССР — 80 золотых медалей у сборной хозяев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134677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Сегодня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820478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Современные Игры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168458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Мультиспортивный праздник: 300+ дисциплин, 200+ стран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874000" y="3124518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1E88E5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874000" y="3612198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FB8C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874000" y="4099878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43A04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874000" y="4587558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FDD835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964055"/>
            <a:ext cx="6705600" cy="391795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619760"/>
            <a:ext cx="271767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chemeClr val="accent1"/>
                </a:solidFill>
                <a:latin typeface="Manrope"/>
              </a:rPr>
              <a:t>Олимпийские чемпионы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15975"/>
            <a:ext cx="10693400" cy="8661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chemeClr val="tx1"/>
                </a:solidFill>
                <a:latin typeface="Manrope"/>
              </a:rPr>
              <a:t>Страны-лидеры по золотым медалям за всю историю Игр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115300" y="3048318"/>
            <a:ext cx="268614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Manrope"/>
              </a:rPr>
              <a:t>США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68055" y="3073718"/>
            <a:ext cx="115433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1101 золотая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15300" y="3535998"/>
            <a:ext cx="2677954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Manrope"/>
              </a:rPr>
              <a:t>Германия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61228" y="3561398"/>
            <a:ext cx="116252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342 золотых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115300" y="4023678"/>
            <a:ext cx="265842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Manrope"/>
              </a:rPr>
              <a:t>Великобритания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444956" y="4049078"/>
            <a:ext cx="118205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296 золотых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115300" y="4511358"/>
            <a:ext cx="2674906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Manrope"/>
              </a:rPr>
              <a:t>Китай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58688" y="4536758"/>
            <a:ext cx="116557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285 золотых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605790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Источник: МОК, данные по летним и зимним Играм, 1896–2024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516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Источник: МОК, 1896–2024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831975"/>
            <a:ext cx="314142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chemeClr val="accent1"/>
                </a:solidFill>
                <a:latin typeface="Manrope"/>
              </a:rPr>
              <a:t>Рекорды, которые не побиты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183130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chemeClr val="tx1"/>
                </a:solidFill>
                <a:latin typeface="Manrope"/>
              </a:rPr>
              <a:t>Легендарные достижения олимпийцев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092200" y="2820670"/>
            <a:ext cx="3454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chemeClr val="accent1"/>
                </a:solidFill>
                <a:latin typeface="Manrope"/>
              </a:rPr>
              <a:t>8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3974465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Manrope"/>
              </a:rPr>
              <a:t>золотых медалей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4299585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Майкл Фелпс, Пекин-2008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699000" y="2861310"/>
            <a:ext cx="3454400" cy="762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05"/>
              </a:lnSpc>
            </a:pPr>
            <a:r>
              <a:rPr lang="ru-RU" sz="5900" b="1" spc="-176">
                <a:solidFill>
                  <a:schemeClr val="accent1"/>
                </a:solidFill>
                <a:latin typeface="Manrope"/>
              </a:rPr>
              <a:t>9,63 с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699000" y="3781425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Manrope"/>
              </a:rPr>
              <a:t>на 100 метров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699000" y="4106545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Усэйн Болт, Лондон-2012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305800" y="2820670"/>
            <a:ext cx="3454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chemeClr val="accent1"/>
                </a:solidFill>
                <a:latin typeface="Manrope"/>
              </a:rPr>
              <a:t>9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305800" y="3974465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chemeClr val="tx1"/>
                </a:solidFill>
                <a:latin typeface="Manrope"/>
              </a:rPr>
              <a:t>золотых наград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05800" y="4299585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Лариса Латынина, 1956–1964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478218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Эти рекорды остаются непревзойдёнными десятилетиями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762000" y="635000"/>
            <a:ext cx="6054011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chemeClr val="accent1"/>
                </a:solidFill>
                <a:latin typeface="Manrope"/>
              </a:rPr>
              <a:t>Легенды Олимпиад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883920"/>
            <a:ext cx="6054011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chemeClr val="tx1"/>
                </a:solidFill>
                <a:latin typeface="Manrope"/>
              </a:rPr>
              <a:t>Лица золотых пьедесталов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8102600" y="660082"/>
            <a:ext cx="3327400" cy="727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875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Четыре имени, изменившие историю спорта: от непобитых рекордов до первых идеальных оценок.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927100" y="5781040"/>
            <a:ext cx="652827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chemeClr val="bg1"/>
                </a:solidFill>
                <a:latin typeface="Manrope"/>
              </a:rPr>
              <a:t>Майкл Фелпс — 23 золота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302977" y="3522980"/>
            <a:ext cx="459692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chemeClr val="bg1"/>
                </a:solidFill>
                <a:latin typeface="Manrope"/>
              </a:rPr>
              <a:t>Усэйн Болт — 8 золотых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302977" y="5781040"/>
            <a:ext cx="459692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chemeClr val="bg1"/>
                </a:solidFill>
                <a:latin typeface="Manrope"/>
              </a:rPr>
              <a:t>Надя Команечи — 10.0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267143"/>
            <a:ext cx="340606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chemeClr val="accent1"/>
                </a:solidFill>
                <a:latin typeface="Manrope"/>
              </a:rPr>
              <a:t>Современные звёзды Олимпиад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85705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chemeClr val="tx1"/>
                </a:solidFill>
                <a:latin typeface="Manrope"/>
              </a:rPr>
              <a:t>Чемпионы, которые переписали историю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964498"/>
            <a:ext cx="385230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Manrope"/>
              </a:rPr>
              <a:t>7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596958"/>
            <a:ext cx="3242707" cy="429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Золотых медалей Олимпиад у Симоны Байлз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487307" y="2964498"/>
            <a:ext cx="385230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Manrope"/>
              </a:rPr>
              <a:t>6,26 м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87307" y="3596958"/>
            <a:ext cx="3242707" cy="429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Мировой рекорд Дюплантиса в прыжках с шестом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212614" y="2964498"/>
            <a:ext cx="385230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Manrope"/>
              </a:rPr>
              <a:t>3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212614" y="3596958"/>
            <a:ext cx="3242707" cy="429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Медалей на Олимпиаде-2024 у Сифан Хассан (бег)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4526598"/>
            <a:ext cx="385230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Manrope"/>
              </a:rPr>
              <a:t>30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5159058"/>
            <a:ext cx="385230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Титулов чемпионки мира у Симоны Байлз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487307" y="4526598"/>
            <a:ext cx="385230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487307" y="5159058"/>
            <a:ext cx="3242707" cy="429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Олимпийских рекордов Армана Дюплантиса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12614" y="4526598"/>
            <a:ext cx="385230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chemeClr val="tx1"/>
                </a:solidFill>
                <a:latin typeface="Manrope"/>
              </a:rPr>
              <a:t>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12614" y="5159058"/>
            <a:ext cx="3242707" cy="429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Дисциплин с медалями Сифан Хассан на ОИ-2024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30300" y="571500"/>
            <a:ext cx="2689447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chemeClr val="bg1"/>
                </a:solidFill>
                <a:latin typeface="Manrope"/>
              </a:rPr>
              <a:t>Олимпийские чемпионы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39116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chemeClr val="bg1"/>
                </a:solidFill>
                <a:latin typeface="Manrope"/>
              </a:rPr>
              <a:t>Олимпийские чемпионы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157980"/>
            <a:ext cx="9232900" cy="1399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chemeClr val="bg1"/>
                </a:solidFill>
                <a:latin typeface="Manrope"/>
              </a:rPr>
              <a:t>Олимпийские чемпионы СССР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64832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chemeClr val="bg1"/>
                </a:solidFill>
                <a:latin typeface="Manrope"/>
              </a:rPr>
              <a:t>Обзор выдающихся советских спортсменов, завоевавших золотые медали на Олимпийских играх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rcRect l="0" t="12939" r="0" b="12939"/>
          <a:stretch>
            <a:fillRect/>
          </a:stretch>
        </p:blipFill>
        <p:spPr>
          <a:xfrm>
            <a:off x="2514521" y="1709738"/>
            <a:ext cx="1651000" cy="1651000"/>
          </a:xfrm>
          <a:prstGeom prst="roundRect">
            <a:avLst>
              <a:gd name="adj" fmla="val 28846"/>
            </a:avLst>
          </a:prstGeom>
        </p:spPr>
      </p:pic>
      <p:pic>
        <p:nvPicPr>
          <p:cNvPr id="4" name="pic4"/>
          <p:cNvPicPr/>
          <p:nvPr/>
        </p:nvPicPr>
        <p:blipFill>
          <a:blip r:embed="rId6"/>
          <a:srcRect l="18750" t="0" r="18750" b="0"/>
          <a:stretch>
            <a:fillRect/>
          </a:stretch>
        </p:blipFill>
        <p:spPr>
          <a:xfrm>
            <a:off x="8026321" y="1709738"/>
            <a:ext cx="1651000" cy="1651000"/>
          </a:xfrm>
          <a:prstGeom prst="roundRect">
            <a:avLst>
              <a:gd name="adj" fmla="val 28846"/>
            </a:avLst>
          </a:prstGeom>
        </p:spPr>
      </p:pic>
      <p:pic>
        <p:nvPicPr>
          <p:cNvPr id="5" name="pic5"/>
          <p:cNvPicPr/>
          <p:nvPr/>
        </p:nvPicPr>
        <p:blipFill>
          <a:blip r:embed="rId8"/>
          <a:srcRect l="294" t="0" r="294" b="0"/>
          <a:stretch>
            <a:fillRect/>
          </a:stretch>
        </p:blipFill>
        <p:spPr>
          <a:xfrm>
            <a:off x="2514521" y="4370388"/>
            <a:ext cx="1651000" cy="1651000"/>
          </a:xfrm>
          <a:prstGeom prst="roundRect">
            <a:avLst>
              <a:gd name="adj" fmla="val 28846"/>
            </a:avLst>
          </a:prstGeom>
        </p:spPr>
      </p:pic>
      <p:pic>
        <p:nvPicPr>
          <p:cNvPr id="6" name="pic6"/>
          <p:cNvPicPr/>
          <p:nvPr/>
        </p:nvPicPr>
        <p:blipFill>
          <a:blip r:embed="rId10"/>
          <a:srcRect l="25000" t="0" r="25000" b="0"/>
          <a:stretch>
            <a:fillRect/>
          </a:stretch>
        </p:blipFill>
        <p:spPr>
          <a:xfrm>
            <a:off x="8026400" y="4370388"/>
            <a:ext cx="1651000" cy="1651000"/>
          </a:xfrm>
          <a:prstGeom prst="roundRect">
            <a:avLst>
              <a:gd name="adj" fmla="val 28846"/>
            </a:avLst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1117600" y="167323"/>
            <a:ext cx="310705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chemeClr val="accent1"/>
                </a:solidFill>
                <a:latin typeface="Manrope"/>
              </a:rPr>
              <a:t>Легенды советского спорта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96278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chemeClr val="tx1"/>
                </a:solidFill>
                <a:latin typeface="Manrope"/>
              </a:rPr>
              <a:t>Чемпионы, вписавшие себя в историю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191782" y="3508058"/>
            <a:ext cx="2296478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chemeClr val="tx1"/>
                </a:solidFill>
                <a:latin typeface="Manrope"/>
              </a:rPr>
              <a:t>Лариса Латынина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749338" y="3826828"/>
            <a:ext cx="318144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chemeClr val="accent1"/>
                </a:solidFill>
                <a:latin typeface="Manrope"/>
              </a:rPr>
              <a:t>9 олимпийских медалей, 5 золотых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815977" y="3508058"/>
            <a:ext cx="2071688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chemeClr val="tx1"/>
                </a:solidFill>
                <a:latin typeface="Manrope"/>
              </a:rPr>
              <a:t>Валерий Борзов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560889" y="3826828"/>
            <a:ext cx="2581942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chemeClr val="accent1"/>
                </a:solidFill>
                <a:latin typeface="Manrope"/>
              </a:rPr>
              <a:t>3 золотые медали в спринте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2075958" y="6168708"/>
            <a:ext cx="2528125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chemeClr val="tx1"/>
                </a:solidFill>
                <a:latin typeface="Manrope"/>
              </a:rPr>
              <a:t>Людмила Турищева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898309" y="6487478"/>
            <a:ext cx="2883503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chemeClr val="accent1"/>
                </a:solidFill>
                <a:latin typeface="Manrope"/>
              </a:rPr>
              <a:t>4 золотые медали в гимнастике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477443" y="6168708"/>
            <a:ext cx="2748915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chemeClr val="tx1"/>
                </a:solidFill>
                <a:latin typeface="Manrope"/>
              </a:rPr>
              <a:t>Владимир Сальников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506399" y="6487478"/>
            <a:ext cx="2691003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chemeClr val="accent1"/>
                </a:solidFill>
                <a:latin typeface="Manrope"/>
              </a:rPr>
              <a:t>4 золотые медали в плавании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157980"/>
            <a:ext cx="4686300" cy="927100"/>
          </a:xfrm>
          <a:prstGeom prst="roundRect">
            <a:avLst>
              <a:gd name="adj" fmla="val 24657"/>
            </a:avLst>
          </a:prstGeom>
          <a:noFill/>
          <a:ln w="5080" cap="flat">
            <a:solidFill>
              <a:srgbClr val="FFE8E6"/>
            </a:solidFill>
          </a:ln>
        </p:spPr>
      </p:sp>
      <p:sp>
        <p:nvSpPr>
          <p:cNvPr id="4" name="card4"/>
          <p:cNvSpPr/>
          <p:nvPr/>
        </p:nvSpPr>
        <p:spPr>
          <a:xfrm>
            <a:off x="5600700" y="4157980"/>
            <a:ext cx="4686300" cy="927100"/>
          </a:xfrm>
          <a:prstGeom prst="roundRect">
            <a:avLst>
              <a:gd name="adj" fmla="val 24657"/>
            </a:avLst>
          </a:prstGeom>
          <a:noFill/>
          <a:ln w="5080" cap="flat">
            <a:solidFill>
              <a:srgbClr val="FFE8E6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77292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chemeClr val="accent1"/>
                </a:solidFill>
                <a:latin typeface="Manrope"/>
              </a:rPr>
              <a:t>Финал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996440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chemeClr val="tx1"/>
                </a:solidFill>
                <a:latin typeface="Manrope"/>
              </a:rPr>
              <a:t>Спасибо за внимание!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04990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Олимпийские чемпионы — это не только рекорды, но и истории о силе духа.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5171C"/>
      </a:dk1>
      <a:lt1>
        <a:srgbClr val="FFFFFF"/>
      </a:lt1>
      <a:dk2>
        <a:srgbClr val="15171C"/>
      </a:dk2>
      <a:lt2>
        <a:srgbClr val="F4F5F7"/>
      </a:lt2>
      <a:accent1>
        <a:srgbClr val="E63946"/>
      </a:accent1>
      <a:accent2>
        <a:srgbClr val="2F7D52"/>
      </a:accent2>
      <a:accent3>
        <a:srgbClr val="C0473C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Manrope"/>
        <a:ea typeface=""/>
        <a:cs typeface=""/>
      </a:majorFont>
      <a:minorFont>
        <a:latin typeface="Manrope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5171C"/>
      </a:dk1>
      <a:lt1>
        <a:srgbClr val="FFFFFF"/>
      </a:lt1>
      <a:dk2>
        <a:srgbClr val="15171C"/>
      </a:dk2>
      <a:lt2>
        <a:srgbClr val="F4F5F7"/>
      </a:lt2>
      <a:accent1>
        <a:srgbClr val="E63946"/>
      </a:accent1>
      <a:accent2>
        <a:srgbClr val="2F7D52"/>
      </a:accent2>
      <a:accent3>
        <a:srgbClr val="C0473C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Manrope"/>
        <a:ea typeface=""/>
        <a:cs typeface=""/>
      </a:majorFont>
      <a:minorFont>
        <a:latin typeface="Manrope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Олимпийские чемпионы</dc:title>
  <dc:creator>Слайда</dc:creator>
</cp:coreProperties>
</file>