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3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0" name="Picture 4" descr="https://sun1-20.userapi.com/DM3xP5o1JHGtkl_BU9bXI9dglCgS0yAuvOCbhw/JPfimq11YS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6" name="AutoShape 2" descr="https://ndc.book24.ru/resize/410x590/pim/products/images/99/86/018ee389-8614-7823-b0c2-56d69473998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ndc.book24.ru/resize/410x590/pim/products/images/99/86/018ee389-8614-7823-b0c2-56d69473998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0" name="Picture 6" descr="https://avatars.mds.yandex.net/i?id=efb24efad3ddc66d9a4de99e4d2bd11bafbaf256-12542244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4888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zyorna.ru/uploads/catalog/u-lyoki-bolshie-shyoki-102243/u-lyoki-bolshie-shyoki-102243-5072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597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avatars.mds.yandex.net/get-mpic/4984138/img_id7597234549720175480.jpeg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524"/>
            <a:ext cx="8424936" cy="6848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www.pravmir.ru/wp-content/uploads/2017/09/ce2485142871535cb766f2f67084502f-600x4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www.mam4.ru/media/upload/user/7558/8d/15884949624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https://avatars.dzeninfra.ru/get-zen_doc/9455148/pub_64b5ceb713577a70239fddbd_64b5d1da549edd6e4383a825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Владелец</cp:lastModifiedBy>
  <cp:revision>1</cp:revision>
  <dcterms:created xsi:type="dcterms:W3CDTF">2025-04-22T18:51:15Z</dcterms:created>
  <dcterms:modified xsi:type="dcterms:W3CDTF">2025-04-22T19:20:12Z</dcterms:modified>
</cp:coreProperties>
</file>