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7B57B-CBE9-415D-8B7A-F05884001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8F6652-A828-4F04-B396-526F68AF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7CC33-7E16-4E79-B90B-A03F6067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B5132D-A5F7-480B-838C-8CA1D32A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8F31D-9B0F-437B-8D72-AAA83B6B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5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827CD-9925-4F11-9F87-9A31B7F3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19989C-9247-402A-999E-6BDF978F1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BA57AA-0A72-4A94-BF37-D8686D50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D339A-238B-4BAA-85ED-1F282943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2EEBDA-E1EB-4231-8AB7-B9A3F0C0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7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C13102-AE9D-4CB9-9260-612811583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26BD7-86B4-44DA-8998-AFCCF6BE7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0A1DFD-0B22-4D0E-A666-AE1AAD6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BECD04-B4F5-431D-9EE9-282006B1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75E63F-D4D5-40D5-8E3F-D961AD57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2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61E1B-310E-49F4-B536-3BCD82804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F5CBE-52D2-4F3C-8D9F-EEF715A9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D060F-475D-4605-AE1F-74A48996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07195-D256-4687-9979-08D8CD92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D215C-17EE-4599-AA0C-333F1F78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7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B8248-6A0A-4A2B-84FF-56DCD13C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F4757F-3E0B-4351-AC5A-A8A07F5AB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29588-B49C-487C-9E98-A1917416E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B0F9-B766-4027-8328-DBCF5DF7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F87E88-ABE3-4760-9FEA-DF337A82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6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D0E20-BBD3-435F-A6B2-E3EFC750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1686CC-5451-4E66-861D-FF670DDD8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812289-5F81-4D53-A112-C4E9FEAC3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BEF775-0F57-4B8F-9640-C7F896CC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AA54CE-3E2A-4530-B348-638CD588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DE2B09-FCB2-48C3-ACB3-BDE2B4E5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1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71498-914C-4DBB-B0CC-77543E21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766F1A-A794-45FE-8414-2564C8F8B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65FD47-964C-4A44-B9F1-4DF0887B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977A4B-BF58-4AB9-9C6B-E1B316F14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06B2EC-B6B4-4B20-9A99-18907D7ED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114B2A-6AB7-4A48-B81B-AB6504E2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2DCA27-E4B2-42EB-991E-84D7A931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858986-CBC3-4E30-AA2C-4855D8B0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57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45C5E-A21E-438F-8641-766A402F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60267-CC4C-49CA-AC08-00397DA5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C6BC4C-7CA3-4A9F-992B-A738EEE6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1E3C86-9449-44A6-89A1-DCB34952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11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829B9D-9FC0-4B5A-89FB-6EB70B11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49B9B3-14F9-419A-B58D-8547EBB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32A25E-A15D-4997-86ED-28F7F96F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3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DF3EA-681E-4356-B25E-296F50FA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E6CE24-F696-448A-AE8E-D8F850D1F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0E5904-ACCE-457F-9EEF-553F4D4F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337C12-6A7A-4561-84B6-0EF9F0B8F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3BD73-1309-4822-9EAF-31AB62D2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F1193-62E7-4880-BAC5-AB0CD668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84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044B3-F797-4C02-BA2B-4946B1CF4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87E900-26DF-4C4A-ACFB-E60A0CEE4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CE7C6C-A4CE-49FD-A268-68BCBA789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41B98B-DCD1-445F-9F17-533844B2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3E7BD4-D8FD-4D2B-8ADD-4765690E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AFC17E-C685-4C16-B97B-E4AA9A04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8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4756B-CA20-497C-AADC-E51A93A0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7CBF92-B6D1-4137-AC28-4DF4CA483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AD387-B57C-429A-873B-EA79BA2E49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9CE31-D574-4BDF-A391-2E9D05357495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8EC389-4AB1-4F3F-A9D8-F98D804AE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65F953-E10E-4A6A-BFBD-06310FA66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597BF-B71A-4BC7-9CD4-69D647660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5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niformed.ru/nash-blog/chto-takoe-globalnaya-meditsinskaya-problema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3DBDD-A1C3-4499-B32C-C2232864CA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Глобальные проблемы мира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42D6A7-8968-422E-A6CF-500070444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5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EED18-29A2-4B0A-99FE-F7369C0C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Демографическая 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C714A-5666-49CE-9B57-18E4A363C1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Глобальная демографическая проблема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 это совокупность негативных демографических тенденций, которые затрагивают всю планету и требуют совместных усилий всего человечества для решения. Она связана с динамикой численности населения, его возрастной структурой и влияет на социально-экономическое развитие, экологию, международные отношения и другие сферы жизни. 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9B1C63-BB13-4AAE-B31F-F3F7BC0B59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9040" y="1615440"/>
            <a:ext cx="56267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88241-DB4E-4963-8233-899240C1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70C0"/>
                </a:solidFill>
                <a:effectLst/>
                <a:latin typeface="YS Text"/>
              </a:rPr>
              <a:t>Основные аспекты глобальной демографической проблемы: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E9B1EB-6771-4CFC-9C4D-A13C616A3C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Демографический взрыв в развивающихся странах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 резкий рост населения в регионах Азии, Африки и Латинской Америки. Это может приводить к нехватке ресурсов (пищи, воды, жилья), давлению на экономику, конкуренции за доступ к образованию и здравоохранению, усилению социального неравенства. 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Старение населения в развитых странах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 снижение рождаемости, увеличение доли пожилых людей, что создаёт нагрузку на пенсионные системы, здравоохранение и рынок труда. Это может замедлять экономический рост, снижать производительность труда и сокращать численность трудоспособного населения. 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Неравномерное распределение населения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 дисбаланс в распределении населения между развитыми и развивающимися странами, что создаёт неравенство в доступе к ресурсам и услугам.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7AD8C1-8EA6-4860-8A4C-3ACD276A59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562600" cy="44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12472-68D4-49CA-B20F-73FE6FE8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Некоторые причины демографических проблем:</a:t>
            </a:r>
            <a:br>
              <a:rPr lang="ru-RU" b="0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B9DA4-D1E7-4626-A3B6-C8B74646D0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 развивающихся странах — низкий уровень образования, экономическая нестабильность, культурные и религиозные факторы, которые стимулируют высокую рождаемость;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в развитых странах — экономическое развитие, улучшение доступа к образованию и здравоохранению, изменение роли женщин, изменение семейных ценностей.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BCE1F4-D2E7-41B5-9F55-263A49C7D3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1040" y="1595120"/>
            <a:ext cx="602488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0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7822-ECCC-4B69-B651-D1976300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Пути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730BF4-7E19-4180-B2C0-0672D002F3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Для решения демографических проблем требуется международное сотрудничество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разработка и реализация скоординированных программ, включая меры по регулированию рождаемости, повышению уровня жизни, развитию образования, инфраструктуры в менее развитых регионах, а также сотрудничество в рамках международных организаций (например, ООН). 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D2F97C-6EBC-421B-972D-D5A892D3F9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6" name="Ссылка на слайд 5">
                <a:extLst>
                  <a:ext uri="{FF2B5EF4-FFF2-40B4-BE49-F238E27FC236}">
                    <a16:creationId xmlns:a16="http://schemas.microsoft.com/office/drawing/2014/main" id="{FAF78C26-5D99-43EF-BEFC-33C4CC0620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5150041"/>
                  </p:ext>
                </p:extLst>
              </p:nvPr>
            </p:nvGraphicFramePr>
            <p:xfrm>
              <a:off x="-1615440" y="2688590"/>
              <a:ext cx="741680" cy="1714500"/>
            </p:xfrm>
            <a:graphic>
              <a:graphicData uri="http://schemas.microsoft.com/office/powerpoint/2016/slidezoom">
                <pslz:sldZm>
                  <pslz:sldZmObj sldId="269" cId="3924224364">
                    <pslz:zmPr id="{657A1F4B-E66B-4866-84BE-D88B532ED960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168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6" name="Ссылка на слайд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AF78C26-5D99-43EF-BEFC-33C4CC0620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615440" y="2688590"/>
                <a:ext cx="74168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4224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DF9D8-7B6B-45C0-A3BA-E4FE12C8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Экологические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639A1-9789-47D5-99FF-E1E0B51B07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Экологические проблемы мира — это масштабные вызовы, связанные с ухудшением состояния окружающей среды, нарушением естественных процессов и угрозой для жизни на планете. Они возникают из-за деятельности человека, роста населения, нерационального использования ресурсов и других факторов. 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F53804-5C37-40EA-BD79-596FBC26D3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7464" y="1381760"/>
            <a:ext cx="5894536" cy="47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3B7E5-BE05-4216-8D5E-F16FB34A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" y="172085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Виды экологических проблем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68CB8C-D825-4D28-B778-DD0847C15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351" y="1825624"/>
            <a:ext cx="5682449" cy="4667251"/>
          </a:xfrm>
        </p:spPr>
        <p:txBody>
          <a:bodyPr>
            <a:normAutofit fontScale="47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Изменение климата.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Глобальное потепление, вызванное накоплением парниковых газов (углекислого газа, метана и др.) в атмосфере. Это приводит к повышению средней температуры, таянию ледников, повышению уровня Мирового океана, экстремальным погодным явлениям (засухам, наводнениям, ураганам).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Загрязнение воздуха.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Выбросы промышленных предприятий, транспорта, сельского хозяйства и бытовых отходов приводят к накоплению вредных веществ в атмосфере. Это повышает риск сердечно-сосудистых заболеваний, респираторных и онкологических заболеваний.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Загрязнение Мирового океана.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Накопление отходов, химикатов, нефти, пластика и других веществ в морской среде. Основные виды загрязнений: нефтяное, пластиковое, химическое, биологическое, термическое, радиоактивное.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Утрата биоразнообразия.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Сокращение численности или исчезновение видов животных, растений и других организмов. Основные причины: разрушение природных местообитаний, чрезмерная эксплуатация видов, изменение климата, загрязнение, распространение инвазивных видов.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Дефицит пресной воды.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Многие регионы сталкиваются с нехваткой чистой воды. По данным ВОЗ, более 1,2 миллиарда человек не имеют доступа к безопасной воде, а более 5 миллионов человек ежегодно умирают от загрязнённой воды или связанных с ней заболеваний.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Опустынивание и деградация земель.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Вырубка лесов, эрозия почвы, интенсивное использование плодородных земель приводят к их истощению и превращению в пустыни. Это создаёт угрозу голода и росту инфекционных заболеваний.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Истощение природных ресурсов.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Нерациональное использование нефти, угля, руды и других ископаемых ресурсов ведёт к их истощению. 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B06F5DB-7149-48B4-B757-1B963F6E28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4"/>
            <a:ext cx="5562600" cy="42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9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11CA6-BBCA-4145-9B9A-F74E4DC6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30" y="32961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/>
                <a:latin typeface="YS Text"/>
              </a:rPr>
              <a:t>Причины возникновения</a:t>
            </a:r>
            <a:br>
              <a:rPr lang="ru-RU" b="1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C9BB6-FB48-41B4-A69A-0B1F4531A5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endParaRPr lang="ru-RU" b="1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Антропогенные факторы: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выбросы от промышленности, транспорта, сельского хозяйства; вырубка лесов; неконтролируемое использование отходов; добыча полезных ископаемых.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Естественные процессы: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солнечная активность, движение тектонических плит, океанские течения, извержения вулканов.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Рост населения и изменение моделей потребления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. 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713127-A4C4-43F8-AE6C-FEE6E8D38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55179"/>
            <a:ext cx="5447930" cy="45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D68F5-62FE-4854-BD2B-4B45A9CE8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Последствия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BCD769-9770-4214-8633-742C3AE1C9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ухудшение здоровья людей;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сокращение сельскохозяйственных ресурсов и продовольственной безопасности;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нарушение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экобаланса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и исчезновение видов;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климатические риски (засухи, наводнения, ураганы);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экономические потери;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социальные конфликты из-за доступа к ресурсам. 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EB41F9-3DFE-4FFE-AE21-4E5ADE9252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40400" y="1391920"/>
            <a:ext cx="5984240" cy="4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9F4F6-6590-4368-82AF-F9F86D50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/>
                <a:latin typeface="YS Text"/>
              </a:rPr>
              <a:t>Пути решения</a:t>
            </a:r>
            <a:br>
              <a:rPr lang="ru-RU" b="1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24B4B-A6CF-403D-9340-482CB46DCB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Международное сотрудничество.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Действуют соглашения, такие как Парижское соглашение (2015), Киотский протокол (1997–2020), Климатическая доктрина РФ (2023).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Переход на возобновляемые источники энергии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(солнечная, ветровая, гидро- и геотермальная энергетика).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Развитие экологически чистых технологий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на производстве, внедрение очистных сооружений.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Озеленение городов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 посадка деревьев и создание парков для поглощения углекислого газа и удержания пыли.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Разумное использование удобрений в сельском хозяйстве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развитие малоотходного производства и переработки вторичного сырья.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Экологическое просвещение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для формирования ответственного отношения к природе. 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Решение глобальных экологических проблем требует совместных усилий стран, развития новых технологий и изменения моделей потребления. 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047D53-A04B-43C5-8D26-676986F47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7"/>
            <a:ext cx="580644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0DEE41-329E-4889-B4E6-99A24E4C04A1}"/>
              </a:ext>
            </a:extLst>
          </p:cNvPr>
          <p:cNvSpPr txBox="1"/>
          <p:nvPr/>
        </p:nvSpPr>
        <p:spPr>
          <a:xfrm>
            <a:off x="1455939" y="1553592"/>
            <a:ext cx="96766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Глобальные проблемы человечества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— это совокупность масштабных противоречий и вызовов планетарного масштаба, которые затрагивают всё человечество и требуют совместных усилий для решения. От их решения зависит дальнейшее существование цивилизации</a:t>
            </a:r>
          </a:p>
          <a:p>
            <a:pPr algn="l"/>
            <a:r>
              <a:rPr lang="ru-RU" b="1" dirty="0">
                <a:solidFill>
                  <a:srgbClr val="333333"/>
                </a:solidFill>
                <a:effectLst/>
                <a:latin typeface="YS Text"/>
              </a:rPr>
              <a:t>Признаки глобальных проблем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Масштабность.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Затрагивают всё человечество.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Необходимость международного сотрудничества.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Невозможно решить в рамках одной страны.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Острота.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От решения зависит судьба цивилизации.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Взаимосвязь.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Проблемы тесно взаимосвязаны и часто усугубляют друг друга.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Объективность.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Возникают как результат деятельности человечества в целом, а не отдельных стран.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66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DD962-B0CC-4DA3-BE35-A08D941E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возникновения глобальных проблем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FDCFD1-24C5-4D19-821E-FA6A14A2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endParaRPr lang="ru-RU" b="1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активная хозяйственная деятельность человека;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рост населения и потребления;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ограниченность ресурсов;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политические конфликты;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научно-технический прогресс, который иногда имеет побочные негативные эффекты.</a:t>
            </a:r>
          </a:p>
          <a:p>
            <a:endParaRPr lang="ru-RU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0ED58FE-4FFE-4A61-9BDF-6733B17CF8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6858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0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BE11C-A478-4C96-9FE3-60260A46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Причины глобализации проблемы войны и мира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9C6B6B-0ED7-4181-AF96-1AE1340AD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373" y="1526959"/>
            <a:ext cx="5611427" cy="533104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4400" b="0" dirty="0">
                <a:solidFill>
                  <a:srgbClr val="333333"/>
                </a:solidFill>
                <a:effectLst/>
                <a:latin typeface="YS Text"/>
              </a:rPr>
              <a:t>Проблема войны и мира — одна из ключевых глобальных проблем современности, которая затрагивает интересы всего человечества и требует совместных усилий для решения. Она связана с угрозой масштабных военных конфликтов, распространением оружия массового уничтожения, экономическими и социальными последствиями войн, а также с необходимостью построения системы международной безопасности. </a:t>
            </a:r>
          </a:p>
          <a:p>
            <a:pPr algn="l"/>
            <a:r>
              <a:rPr lang="ru-RU" sz="4400" b="1" dirty="0">
                <a:solidFill>
                  <a:srgbClr val="333333"/>
                </a:solidFill>
                <a:effectLst/>
                <a:latin typeface="YS Text"/>
              </a:rPr>
              <a:t>Причины глобализации проблемы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Развитие оружия массового уничтожения.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Появление ядерного, биологического и химического оружия значительно увеличило масштабы угрозы. Суммарная мощность накопленного ядерного оружия превышает возможности, достаточные для многократного уничтожения жизни на Земле.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Гонка вооружений.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Военно-политическое противостояние, например в период «холодной войны», привело к накоплению огромного количества боеприпасов. Мировые военные затраты ежегодно составляют более 1 триллиона долларов.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Глобализация.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Усиление взаимозависимости стран и регионов повышает риски перерастания локальных конфликтов в глобальные.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Региональные конфликты и кризисы.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Гражданские войны, терроризм, национальный и религиозный экстремизм создают постоянную опасность крупных военных конфликтов. </a:t>
            </a:r>
          </a:p>
          <a:p>
            <a:pPr algn="l"/>
            <a:r>
              <a:rPr lang="ru-RU" sz="4400" b="1" dirty="0">
                <a:solidFill>
                  <a:srgbClr val="333333"/>
                </a:solidFill>
                <a:effectLst/>
                <a:latin typeface="YS Text"/>
              </a:rPr>
              <a:t>Последствия и риски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Уничтожение цивилизации и всего живого на планете.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Ядерное оружие гарантирует не победу в войне, а уничтожение цивилизации.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Экологические и генетические последствия.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Ядерная война может привести к «ядерной зиме» — резкому похолоданию из-за скопления пепла в атмосфере, радиоактивному заражению местности на сотни и тысячи лет. Биологическое оружие таит опасность создания смертельных штаммов вирусов или бесконтрольного размножения устойчивых к антибиотикам бактерий.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Экономические последствия.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Гонка вооружений отвлекает ресурсы от решения проблем экономического и культурного развития, усугубляет разрыв между развитыми и развивающимися странами.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4400" b="1" i="0" dirty="0">
                <a:solidFill>
                  <a:srgbClr val="333333"/>
                </a:solidFill>
                <a:effectLst/>
                <a:latin typeface="YS Text"/>
              </a:rPr>
              <a:t>Социальные разрушения.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YS Text"/>
              </a:rPr>
              <a:t> Войны уносят жизни миллионов людей, порождают страдания, миграцию, дестабилизацию регионов</a:t>
            </a:r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D9191EC-2DE8-420F-9D12-93BB62E55A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526959"/>
            <a:ext cx="6101080" cy="45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D227F-E5E7-4C17-8E06-E5B53977C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41" y="50006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/>
                <a:latin typeface="YS Text"/>
              </a:rPr>
              <a:t>Формы проявления</a:t>
            </a:r>
            <a:br>
              <a:rPr lang="ru-RU" b="1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58AE0-03A4-4D8E-8DAE-9D16C1F5CA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endParaRPr lang="ru-RU" b="1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Открытые военные конфликты.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В мире продолжают происходить военные столкновения, включая локальные и региональные войны.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Информационные и психологические войны.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Они используют методы воздействия на сознание и психику людей, а также санкции, торговые ограничения и политические технологии как инструменты борьбы.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Терроризм.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Глобальная угроза, связанная с деятельностью террористических организаций, которые могут представлять опасность для всего человечества. 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C4CAA3-9B00-45C5-AD3B-B2A5FB1CF0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880"/>
            <a:ext cx="5908040" cy="39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CCBAF-E6B7-474E-910D-17632607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Пути решения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E4F0E-D3A5-4252-A031-AFA5E06F06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Создание всеобъемлющей системы безопасности.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Это включает поэтапную ликвидацию ядерных арсеналов, сокращение торговли вооружением, укрепление международных договоров и механизмов предотвращения конфликтов.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Развитие мирных, дипломатических методов разрешения противоречий.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Приоритетность диалога и взаимопонимания над силовыми методами.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Сокращение военных расходов и перераспределение средств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на решение социально-экономических проблем (образование, здравоохранение, развитие инфраструктуры).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Международное сотрудничество в области контроля над вооружениями и предотвращения распространения оружия массового уничтожения.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Формирование общечеловеческих ценностей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признание приоритета мира и жизни над насилием. </a:t>
            </a:r>
          </a:p>
          <a:p>
            <a:pPr algn="l"/>
            <a:r>
              <a:rPr lang="ru-RU" b="0" dirty="0">
                <a:solidFill>
                  <a:srgbClr val="333333"/>
                </a:solidFill>
                <a:effectLst/>
                <a:latin typeface="YS Text"/>
              </a:rPr>
              <a:t>Проблема войны и мира требует комплексного подхода, включающего политические, экономические, социальные и культурные меры, а также постоянное обновление стратегий в условиях меняющегося мира.</a:t>
            </a: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FAFBEE-FDA4-42F3-ACF9-3479624014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1513840"/>
            <a:ext cx="5516880" cy="466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66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01327-AA23-448D-86D2-9984D4B6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42" y="3384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effectLst/>
                <a:latin typeface="YS Text"/>
              </a:rPr>
              <a:t>Основные глобальные проблемы здравоохранения</a:t>
            </a:r>
            <a:br>
              <a:rPr lang="ru-RU" b="1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74AE12-153C-4B88-B492-01C0DF47A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639" y="1482570"/>
            <a:ext cx="5558161" cy="5036937"/>
          </a:xfrm>
        </p:spPr>
        <p:txBody>
          <a:bodyPr>
            <a:normAutofit fontScale="47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Неравенство в доступе к медицинскому уходу.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Разрыв в результатах здравоохранения между богатыми и бедными странами, а также внутри стран, обусловленный уровнем достатка, расовой дискриминацией, гендерным неравенством и другими факторами. Например, разница в ожидаемой продолжительности жизни между самыми богатыми и самыми бедными странами может превышать 40 лет.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Распространение инфекционных заболеваний.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К ним относятся ВИЧ/СПИД, малярия, туберкулёз, гепатиты, а также новые угрозы, такие как вирусы Эбола.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Рост бремени хронических болезней.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Сердечно-сосудистые заболевания, гипертония, рак, диабет и другие хронические патологии всё чаще затрагивают страны с низким и средним уровнем дохода. Это создаёт нагрузку на системы здравоохранения, увеличивает затраты на лечение и усугубляет нехватку медицинских кадров.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Резистентность к антибиотикам.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Устойчивость бактерий к лекарственным препаратам повышает риски инфекций, усложняет лечение и может ограничивать проведение хирургических процедур.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Влияние окружающей среды и климата.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Загрязнение воздуха, воды и почвы, глобальное потепление и изменение климата способствуют росту заболеваемости. Например, загрязнение воздуха ежегодно приводит к преждевременной смерти около 7 млн человек.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Военные конфликты и гуманитарные кризисы.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Они разрушают инфраструктуру здравоохранения, ограничивают доступ к медицинской помощи, способствуют распространению инфекционных заболеваний (холеры, малярии и др.) и создают психологические проблемы.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Недостаток финансирования и квалифицированных медицинских работников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особенно в развивающихся регионах. </a:t>
            </a:r>
          </a:p>
          <a:p>
            <a:pPr algn="l"/>
            <a:endParaRPr lang="ru-RU" b="1" dirty="0">
              <a:solidFill>
                <a:srgbClr val="333333"/>
              </a:solidFill>
              <a:effectLst/>
              <a:latin typeface="YS Text"/>
            </a:endParaRP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A70DD2-6242-4520-BE9A-F66AC8C9DB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239520"/>
            <a:ext cx="5857240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9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56A45-13EC-4FB9-9A1D-957899B8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/>
                <a:latin typeface="YS Text"/>
              </a:rPr>
              <a:t>Факторы, усугубляющие проблемы</a:t>
            </a:r>
            <a:br>
              <a:rPr lang="ru-RU" b="1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E5B045-EEA9-4E58-8A37-9AE92681DD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Старение населения.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Увеличение доли пожилых людей повышает нагрузку на системы здравоохранения.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Урбанизация и нездоровый образ жизни.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Глобализация нездоровых привычек способствует росту хронических заболеваний.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Дезинформация и отказ от вакцинации.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Неточности в описании инфекций и отказ от прививок по ложным мотивам могут способствовать распространению заболеваний.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AC93B2-595A-4154-A94E-D41FE83F6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690688"/>
            <a:ext cx="59893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42058-C7CE-4872-B731-31C2BB1F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effectLst/>
                <a:latin typeface="YS Text"/>
              </a:rPr>
              <a:t>Пути решения</a:t>
            </a:r>
            <a:br>
              <a:rPr lang="ru-RU" b="1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5E2664-87A7-445A-B1DE-C8822E48A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351" y="1464816"/>
            <a:ext cx="5682449" cy="5028059"/>
          </a:xfrm>
        </p:spPr>
        <p:txBody>
          <a:bodyPr>
            <a:normAutofit fontScale="4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YS Text"/>
              </a:rPr>
              <a:t>Укрепление международного сотрудничества.</a:t>
            </a:r>
            <a:r>
              <a:rPr lang="ru-RU" b="0" dirty="0">
                <a:effectLst/>
                <a:latin typeface="YS Text"/>
              </a:rPr>
              <a:t> Организации вроде ВОЗ, ООН и других играют ключевую роль в координации усилий, обмене технологиями, финансировании проектов и мониторинге угроз.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YS Text"/>
              </a:rPr>
              <a:t>Профилактика и контроль инфекционных болезней.</a:t>
            </a:r>
            <a:r>
              <a:rPr lang="ru-RU" b="0" dirty="0">
                <a:effectLst/>
                <a:latin typeface="YS Text"/>
              </a:rPr>
              <a:t> Программы вакцинации, информационные кампании, разработка новых методов диагностики и лечения.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YS Text"/>
              </a:rPr>
              <a:t>Укрепление систем здравоохранения.</a:t>
            </a:r>
            <a:r>
              <a:rPr lang="ru-RU" b="0" dirty="0">
                <a:effectLst/>
                <a:latin typeface="YS Text"/>
              </a:rPr>
              <a:t> Включает разработку стратегий финансирования, улучшение инфраструктуры, повышение квалификации медицинского персонала, обеспечение доступа к необходимым ресурсам.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YS Text"/>
              </a:rPr>
              <a:t>Использование инноваций и технологий.</a:t>
            </a:r>
            <a:r>
              <a:rPr lang="ru-RU" b="0" dirty="0">
                <a:effectLst/>
                <a:latin typeface="YS Text"/>
              </a:rPr>
              <a:t> Цифровизация, искусственный интеллект, телемедицина, геномика могут улучшить диагностику, лечение и мониторинг пациентов.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effectLst/>
                <a:latin typeface="YS Text"/>
              </a:rPr>
              <a:t>Этические и правовые меры.</a:t>
            </a:r>
            <a:r>
              <a:rPr lang="ru-RU" b="0" dirty="0">
                <a:effectLst/>
                <a:latin typeface="YS Text"/>
              </a:rPr>
              <a:t> Разработка принципов справедливости в распределении ресурсов, защита прав пациентов, соблюдение медицинской этики. </a:t>
            </a:r>
          </a:p>
          <a:p>
            <a:r>
              <a:rPr lang="ru-RU" b="0" dirty="0">
                <a:effectLst/>
                <a:latin typeface="YS Text"/>
              </a:rPr>
              <a:t>В 2025 году было принято </a:t>
            </a:r>
            <a:r>
              <a:rPr lang="ru-RU" b="1" dirty="0">
                <a:effectLst/>
                <a:latin typeface="YS Text"/>
              </a:rPr>
              <a:t>Соглашение о пандемиях</a:t>
            </a:r>
            <a:r>
              <a:rPr lang="ru-RU" b="0" dirty="0">
                <a:effectLst/>
                <a:latin typeface="YS Text"/>
              </a:rPr>
              <a:t>, которое направлено на повышение глобальной безопасности перед лицом будущих угроз. Оно включает концепцию «Единое здоровье», укрепление национальных систем здравоохранения, создание координирующего финансового механизма и глобальной цепочки поставок для чрезвычайных ситуаций в области здравоохранения. </a:t>
            </a:r>
          </a:p>
          <a:p>
            <a:r>
              <a:rPr lang="ru-RU" b="0" dirty="0">
                <a:effectLst/>
                <a:latin typeface="YS Text"/>
              </a:rPr>
              <a:t>Решение глобальных проблем здравоохранения требует комплексного подхода, объединённых усилий всех заинтересованных сторон и долгосрочного планирования. </a:t>
            </a:r>
          </a:p>
          <a:p>
            <a:pPr algn="l" fontAlgn="t"/>
            <a:endParaRPr lang="ru-RU" b="0" i="0" u="none" strike="noStrike" dirty="0">
              <a:solidFill>
                <a:srgbClr val="000000"/>
              </a:solidFill>
              <a:effectLst/>
              <a:latin typeface="YS Text"/>
              <a:hlinkClick r:id="rId2"/>
            </a:endParaRP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5CA40F-2843-493C-9130-B0B6C89045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1098421"/>
            <a:ext cx="5826758" cy="53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9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1786</Words>
  <Application>Microsoft Office PowerPoint</Application>
  <PresentationFormat>Широкоэкранный</PresentationFormat>
  <Paragraphs>101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YS Text</vt:lpstr>
      <vt:lpstr>Тема Office</vt:lpstr>
      <vt:lpstr>Глобальные проблемы мира</vt:lpstr>
      <vt:lpstr>Презентация PowerPoint</vt:lpstr>
      <vt:lpstr>Причины возникновения глобальных проблем</vt:lpstr>
      <vt:lpstr>Причины глобализации проблемы войны и мира</vt:lpstr>
      <vt:lpstr>Формы проявления </vt:lpstr>
      <vt:lpstr>Пути решения </vt:lpstr>
      <vt:lpstr>Основные глобальные проблемы здравоохранения </vt:lpstr>
      <vt:lpstr>Факторы, усугубляющие проблемы </vt:lpstr>
      <vt:lpstr>Пути решения </vt:lpstr>
      <vt:lpstr>Демографическая проблема</vt:lpstr>
      <vt:lpstr>Основные аспекты глобальной демографической проблемы:</vt:lpstr>
      <vt:lpstr>Некоторые причины демографических проблем: </vt:lpstr>
      <vt:lpstr>Пути решения</vt:lpstr>
      <vt:lpstr>Экологические проблемы</vt:lpstr>
      <vt:lpstr>Виды экологических проблем</vt:lpstr>
      <vt:lpstr>Причины возникновения </vt:lpstr>
      <vt:lpstr>Последствия</vt:lpstr>
      <vt:lpstr>Пути решения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Глобальные проблемы мира</dc:title>
  <dc:creator>Манученко Инесса</dc:creator>
  <cp:lastModifiedBy>Манученко Инесса</cp:lastModifiedBy>
  <cp:revision>1</cp:revision>
  <dcterms:created xsi:type="dcterms:W3CDTF">2026-05-12T19:29:57Z</dcterms:created>
  <dcterms:modified xsi:type="dcterms:W3CDTF">2026-05-12T20:59:14Z</dcterms:modified>
</cp:coreProperties>
</file>