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59" r:id="rId7"/>
    <p:sldId id="263" r:id="rId8"/>
    <p:sldId id="266" r:id="rId9"/>
    <p:sldId id="264" r:id="rId10"/>
    <p:sldId id="267" r:id="rId11"/>
    <p:sldId id="265" r:id="rId12"/>
    <p:sldId id="270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3F340F1-6023-4A08-B47E-B4BA70EDFC7D}">
          <p14:sldIdLst>
            <p14:sldId id="256"/>
            <p14:sldId id="262"/>
            <p14:sldId id="258"/>
            <p14:sldId id="260"/>
            <p14:sldId id="261"/>
            <p14:sldId id="259"/>
            <p14:sldId id="263"/>
            <p14:sldId id="266"/>
            <p14:sldId id="264"/>
            <p14:sldId id="267"/>
            <p14:sldId id="265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7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8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8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7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8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11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3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6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8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9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38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EE730-2B26-44AE-8B47-A1136FA43DB5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51C0C-8A0D-42B0-BE46-B546EE1CE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3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0574B-633F-44C2-81A0-B6A45235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82" y="3773155"/>
            <a:ext cx="3564553" cy="3084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1927B9-61EB-4C97-80EF-22A813540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704" y="1091873"/>
            <a:ext cx="2212396" cy="1807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DBCD7-7AD6-4D26-80B3-D26027B90925}"/>
              </a:ext>
            </a:extLst>
          </p:cNvPr>
          <p:cNvSpPr txBox="1"/>
          <p:nvPr/>
        </p:nvSpPr>
        <p:spPr>
          <a:xfrm>
            <a:off x="3557734" y="2313026"/>
            <a:ext cx="4523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БИОЛОГИИ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6E7420-8AB1-4250-8649-9E0951366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1094">
            <a:off x="8486856" y="418005"/>
            <a:ext cx="2844375" cy="38285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76684" y="575182"/>
            <a:ext cx="43896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апреля</a:t>
            </a:r>
            <a:endParaRPr lang="ru-RU" sz="4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F4A145-F3ED-4C2C-B74B-86EBD969142A}"/>
              </a:ext>
            </a:extLst>
          </p:cNvPr>
          <p:cNvSpPr txBox="1"/>
          <p:nvPr/>
        </p:nvSpPr>
        <p:spPr>
          <a:xfrm>
            <a:off x="4000500" y="1720840"/>
            <a:ext cx="61546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 саду гуляли 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месте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Ветки наклоняли 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наклоны вниз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срывали 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потянулись вверх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корзину собирали 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Ветру тихо говорим: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качай ты сад наш, спим! 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покачивания руками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сядем, отдохнем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урок опять начнем.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979E7-2330-4E85-8DA6-25F6F3F39E2D}"/>
              </a:ext>
            </a:extLst>
          </p:cNvPr>
          <p:cNvSpPr txBox="1"/>
          <p:nvPr/>
        </p:nvSpPr>
        <p:spPr>
          <a:xfrm>
            <a:off x="4513386" y="706994"/>
            <a:ext cx="61546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87421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36DBFB-AF3C-4DEC-8062-B249130E2BB2}"/>
              </a:ext>
            </a:extLst>
          </p:cNvPr>
          <p:cNvSpPr txBox="1"/>
          <p:nvPr/>
        </p:nvSpPr>
        <p:spPr>
          <a:xfrm>
            <a:off x="4378569" y="522328"/>
            <a:ext cx="68404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«Верю — не верю»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92236-09D5-42F4-BD13-66E1A4F67289}"/>
              </a:ext>
            </a:extLst>
          </p:cNvPr>
          <p:cNvSpPr txBox="1"/>
          <p:nvPr/>
        </p:nvSpPr>
        <p:spPr>
          <a:xfrm>
            <a:off x="3385038" y="1429013"/>
            <a:ext cx="6726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Верю ли я, что у розоцветных цветок имеет 5 лепестков? </a:t>
            </a:r>
          </a:p>
        </p:txBody>
      </p:sp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B1872274-B559-4D49-AE4C-2AE4B2453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39400" y="1429923"/>
            <a:ext cx="457200" cy="4375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68351E-ABEA-47E3-BB3C-6F3EC9A305A5}"/>
              </a:ext>
            </a:extLst>
          </p:cNvPr>
          <p:cNvSpPr txBox="1"/>
          <p:nvPr/>
        </p:nvSpPr>
        <p:spPr>
          <a:xfrm>
            <a:off x="3250183" y="1892897"/>
            <a:ext cx="61546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Верю ли я, что у них плод всегда только ягода? </a:t>
            </a:r>
          </a:p>
        </p:txBody>
      </p:sp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FDE8C757-82AA-4F5D-9419-3922EE707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07335" y="1886402"/>
            <a:ext cx="457200" cy="4375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77121C-1DE7-443D-A926-844339F8B162}"/>
              </a:ext>
            </a:extLst>
          </p:cNvPr>
          <p:cNvSpPr txBox="1"/>
          <p:nvPr/>
        </p:nvSpPr>
        <p:spPr>
          <a:xfrm>
            <a:off x="3147643" y="2398066"/>
            <a:ext cx="52226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Верю ли я, что шиповник — это роза?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0C1629-9A49-4F22-9C5D-D4BAC9FC6A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945" y="2323966"/>
            <a:ext cx="457240" cy="438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DF6FD1-B7DC-4514-94B9-0152FD4C99F1}"/>
              </a:ext>
            </a:extLst>
          </p:cNvPr>
          <p:cNvSpPr txBox="1"/>
          <p:nvPr/>
        </p:nvSpPr>
        <p:spPr>
          <a:xfrm>
            <a:off x="2995205" y="2918600"/>
            <a:ext cx="6664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Верю ли я, что роза используется только для украшения?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08425AE-1939-4F5B-A394-01B0C41FB7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4535" y="2879760"/>
            <a:ext cx="457240" cy="4389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50DB1B-6D94-4C8B-808C-353C399D9285}"/>
              </a:ext>
            </a:extLst>
          </p:cNvPr>
          <p:cNvSpPr txBox="1"/>
          <p:nvPr/>
        </p:nvSpPr>
        <p:spPr>
          <a:xfrm>
            <a:off x="2730000" y="3429000"/>
            <a:ext cx="6462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Верю ли я, что картофель относится к розоцветным?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5F2CC86-BBEE-499B-84DD-E5F7B4076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9149" y="3422010"/>
            <a:ext cx="457240" cy="4389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FBE70C-6B03-4681-B0CB-2133585F525D}"/>
              </a:ext>
            </a:extLst>
          </p:cNvPr>
          <p:cNvSpPr txBox="1"/>
          <p:nvPr/>
        </p:nvSpPr>
        <p:spPr>
          <a:xfrm>
            <a:off x="2347546" y="3913906"/>
            <a:ext cx="9223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Верю ли я, что плоды розоцветных очень полезны, так как содержат витамины?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484A81F-F5D9-4B29-BA69-61E7A0C52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4242" y="3875066"/>
            <a:ext cx="45724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8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FC0F2B-C65B-4ADF-A294-D7D54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" t="20450" r="30671" b="7141"/>
          <a:stretch/>
        </p:blipFill>
        <p:spPr>
          <a:xfrm>
            <a:off x="3472962" y="930745"/>
            <a:ext cx="5969978" cy="49657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A3033F-061C-423D-A940-8D02ABA134D1}"/>
              </a:ext>
            </a:extLst>
          </p:cNvPr>
          <p:cNvSpPr/>
          <p:nvPr/>
        </p:nvSpPr>
        <p:spPr>
          <a:xfrm>
            <a:off x="5115709" y="7415"/>
            <a:ext cx="3316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«Яблоня»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213DF-40DC-468F-BD5D-FCE48CF1CDEC}"/>
              </a:ext>
            </a:extLst>
          </p:cNvPr>
          <p:cNvSpPr txBox="1"/>
          <p:nvPr/>
        </p:nvSpPr>
        <p:spPr>
          <a:xfrm>
            <a:off x="9425354" y="1345196"/>
            <a:ext cx="2760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все понял, было интересно.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E3AB0-C50E-45D4-9B98-96DB44735DE7}"/>
              </a:ext>
            </a:extLst>
          </p:cNvPr>
          <p:cNvSpPr txBox="1"/>
          <p:nvPr/>
        </p:nvSpPr>
        <p:spPr>
          <a:xfrm>
            <a:off x="9442940" y="2596856"/>
            <a:ext cx="27425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Было трудно, не все запомнил.</a:t>
            </a:r>
          </a:p>
        </p:txBody>
      </p:sp>
    </p:spTree>
    <p:extLst>
      <p:ext uri="{BB962C8B-B14F-4D97-AF65-F5344CB8AC3E}">
        <p14:creationId xmlns:p14="http://schemas.microsoft.com/office/powerpoint/2010/main" val="427022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DFA9C6-C834-4487-85B6-F18FCD5FAE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6" r="271"/>
          <a:stretch/>
        </p:blipFill>
        <p:spPr>
          <a:xfrm>
            <a:off x="3602281" y="2116584"/>
            <a:ext cx="6488357" cy="36417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8CFA341-83E4-470B-8505-02C50C4D1A33}"/>
              </a:ext>
            </a:extLst>
          </p:cNvPr>
          <p:cNvSpPr/>
          <p:nvPr/>
        </p:nvSpPr>
        <p:spPr>
          <a:xfrm>
            <a:off x="3152316" y="1208167"/>
            <a:ext cx="81909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424250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8D8F8F-3013-40E2-B609-71B8A6B7C201}"/>
              </a:ext>
            </a:extLst>
          </p:cNvPr>
          <p:cNvSpPr/>
          <p:nvPr/>
        </p:nvSpPr>
        <p:spPr>
          <a:xfrm>
            <a:off x="1925933" y="938480"/>
            <a:ext cx="102009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Повторение по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теме: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Покрытосеменные растения. Семейство Розоцветные»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D98DEE-A787-464D-91CC-114BB78B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796" y="2692806"/>
            <a:ext cx="5047901" cy="4174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13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86E20F-7D3A-4213-9580-91B8CA86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702" y="606421"/>
            <a:ext cx="8568813" cy="52758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626760-4996-4727-A7B7-75A0D671FE91}"/>
              </a:ext>
            </a:extLst>
          </p:cNvPr>
          <p:cNvSpPr/>
          <p:nvPr/>
        </p:nvSpPr>
        <p:spPr>
          <a:xfrm>
            <a:off x="4621333" y="3244334"/>
            <a:ext cx="29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Плодово-ягодные культуры)</a:t>
            </a:r>
          </a:p>
        </p:txBody>
      </p:sp>
    </p:spTree>
    <p:extLst>
      <p:ext uri="{BB962C8B-B14F-4D97-AF65-F5344CB8AC3E}">
        <p14:creationId xmlns:p14="http://schemas.microsoft.com/office/powerpoint/2010/main" val="392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A4472E-3F13-4DA0-8A3F-BBD557C83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" r="-1" b="3865"/>
          <a:stretch/>
        </p:blipFill>
        <p:spPr>
          <a:xfrm>
            <a:off x="4207867" y="472024"/>
            <a:ext cx="7442615" cy="54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661269-3E9A-49A7-A185-F7F5CAFD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98" y="1315461"/>
            <a:ext cx="1655762" cy="165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9B800-15FA-4C18-9552-9537588DABF5}"/>
              </a:ext>
            </a:extLst>
          </p:cNvPr>
          <p:cNvSpPr txBox="1"/>
          <p:nvPr/>
        </p:nvSpPr>
        <p:spPr>
          <a:xfrm>
            <a:off x="6522822" y="964639"/>
            <a:ext cx="132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клубника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568047-75AE-4A7E-8D84-D30FC921A9FA}"/>
              </a:ext>
            </a:extLst>
          </p:cNvPr>
          <p:cNvSpPr txBox="1"/>
          <p:nvPr/>
        </p:nvSpPr>
        <p:spPr>
          <a:xfrm>
            <a:off x="3941005" y="228404"/>
            <a:ext cx="7162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Плодово-ягодные культуры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F7A325-3CAA-4CB5-9132-99FF7B3C9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12" y="1303672"/>
            <a:ext cx="1655762" cy="1655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BC19CF-2F49-450B-91EC-F16B5B502C8B}"/>
              </a:ext>
            </a:extLst>
          </p:cNvPr>
          <p:cNvSpPr txBox="1"/>
          <p:nvPr/>
        </p:nvSpPr>
        <p:spPr>
          <a:xfrm>
            <a:off x="3719962" y="964639"/>
            <a:ext cx="1526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CB0FBB-F993-48FD-9D03-B437126E5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796" y="1315460"/>
            <a:ext cx="1655763" cy="1655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04FA02-BBA9-4E7E-8153-83B4655197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713" b="-1261"/>
          <a:stretch/>
        </p:blipFill>
        <p:spPr>
          <a:xfrm>
            <a:off x="1907417" y="3113845"/>
            <a:ext cx="1974341" cy="2033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F503DA-C3EA-4993-9C51-63730E73061A}"/>
              </a:ext>
            </a:extLst>
          </p:cNvPr>
          <p:cNvSpPr txBox="1"/>
          <p:nvPr/>
        </p:nvSpPr>
        <p:spPr>
          <a:xfrm>
            <a:off x="2629796" y="5010753"/>
            <a:ext cx="97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8FF9C-9C78-4A8D-A5F0-7A9E945EDE00}"/>
              </a:ext>
            </a:extLst>
          </p:cNvPr>
          <p:cNvSpPr txBox="1"/>
          <p:nvPr/>
        </p:nvSpPr>
        <p:spPr>
          <a:xfrm>
            <a:off x="4657023" y="4995364"/>
            <a:ext cx="150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BB9326-8C93-4026-A589-D81C9E3E89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87" r="3490" b="12254"/>
          <a:stretch/>
        </p:blipFill>
        <p:spPr>
          <a:xfrm>
            <a:off x="3909409" y="3139516"/>
            <a:ext cx="2511690" cy="196382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49DE7C-C891-43B9-BFED-B6A9EF86D1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518" t="4154" r="3846" b="29235"/>
          <a:stretch/>
        </p:blipFill>
        <p:spPr>
          <a:xfrm>
            <a:off x="6476400" y="3119277"/>
            <a:ext cx="2863408" cy="26259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70C8EC-7DDB-4057-9939-5C2419A68418}"/>
              </a:ext>
            </a:extLst>
          </p:cNvPr>
          <p:cNvSpPr txBox="1"/>
          <p:nvPr/>
        </p:nvSpPr>
        <p:spPr>
          <a:xfrm>
            <a:off x="7522404" y="5678935"/>
            <a:ext cx="110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вишня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9EFA8AC-2025-47DE-9146-5275F00B0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1441" y="1315460"/>
            <a:ext cx="1655763" cy="16557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C4E678-27DD-4333-8BCD-DC2610AD83C8}"/>
              </a:ext>
            </a:extLst>
          </p:cNvPr>
          <p:cNvSpPr txBox="1"/>
          <p:nvPr/>
        </p:nvSpPr>
        <p:spPr>
          <a:xfrm>
            <a:off x="8578134" y="964639"/>
            <a:ext cx="132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8838BE2-2A0B-4159-B525-12282E9C8B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109" y="3114175"/>
            <a:ext cx="2631037" cy="26310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3BBE97-6544-4B74-AEEE-C6781C909AEC}"/>
              </a:ext>
            </a:extLst>
          </p:cNvPr>
          <p:cNvSpPr txBox="1"/>
          <p:nvPr/>
        </p:nvSpPr>
        <p:spPr>
          <a:xfrm>
            <a:off x="10464904" y="5685217"/>
            <a:ext cx="10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2D984C-1327-4338-8D36-F914E0444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1905" y="1331426"/>
            <a:ext cx="1792337" cy="16397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C8DA9D2-2992-42C2-ACDF-0592526924CE}"/>
              </a:ext>
            </a:extLst>
          </p:cNvPr>
          <p:cNvSpPr txBox="1"/>
          <p:nvPr/>
        </p:nvSpPr>
        <p:spPr>
          <a:xfrm>
            <a:off x="10316790" y="972728"/>
            <a:ext cx="1655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</a:t>
            </a:r>
          </a:p>
        </p:txBody>
      </p:sp>
    </p:spTree>
    <p:extLst>
      <p:ext uri="{BB962C8B-B14F-4D97-AF65-F5344CB8AC3E}">
        <p14:creationId xmlns:p14="http://schemas.microsoft.com/office/powerpoint/2010/main" val="205624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4FC499-6165-4258-95CC-AB2A5B0F6C74}"/>
              </a:ext>
            </a:extLst>
          </p:cNvPr>
          <p:cNvSpPr/>
          <p:nvPr/>
        </p:nvSpPr>
        <p:spPr>
          <a:xfrm>
            <a:off x="4058190" y="452735"/>
            <a:ext cx="7276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ЛИШНЕЕ?»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1FF8A-9FD9-4863-B961-9280EFB2F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4" t="5956" r="2472" b="6255"/>
          <a:stretch/>
        </p:blipFill>
        <p:spPr>
          <a:xfrm>
            <a:off x="1927820" y="1857258"/>
            <a:ext cx="3259991" cy="24245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CE03EC-7F16-4E31-933A-797BF82E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423" y="1375807"/>
            <a:ext cx="3171528" cy="3101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8BE967-1C37-48A9-A2AE-2CF050C55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332" y="1328443"/>
            <a:ext cx="3740837" cy="2387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124679-9AA4-4711-A681-1895C08845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289" b="6598"/>
          <a:stretch/>
        </p:blipFill>
        <p:spPr>
          <a:xfrm>
            <a:off x="8542289" y="4351855"/>
            <a:ext cx="3188672" cy="241983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D4708E-8F68-498B-AE9B-A58FCC68F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962" y="4354063"/>
            <a:ext cx="2657327" cy="2657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524C6A-069A-43D1-86E2-5B364998C962}"/>
              </a:ext>
            </a:extLst>
          </p:cNvPr>
          <p:cNvSpPr txBox="1"/>
          <p:nvPr/>
        </p:nvSpPr>
        <p:spPr>
          <a:xfrm>
            <a:off x="8975206" y="3705524"/>
            <a:ext cx="303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 лишние – не относятся к розоцветным</a:t>
            </a:r>
          </a:p>
        </p:txBody>
      </p:sp>
    </p:spTree>
    <p:extLst>
      <p:ext uri="{BB962C8B-B14F-4D97-AF65-F5344CB8AC3E}">
        <p14:creationId xmlns:p14="http://schemas.microsoft.com/office/powerpoint/2010/main" val="21434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7E687D7-75E0-48E8-B612-AEC0B6BE6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6833"/>
              </p:ext>
            </p:extLst>
          </p:nvPr>
        </p:nvGraphicFramePr>
        <p:xfrm>
          <a:off x="3737707" y="783415"/>
          <a:ext cx="7903308" cy="26631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4885">
                  <a:extLst>
                    <a:ext uri="{9D8B030D-6E8A-4147-A177-3AD203B41FA5}">
                      <a16:colId xmlns:a16="http://schemas.microsoft.com/office/drawing/2014/main" val="385579062"/>
                    </a:ext>
                  </a:extLst>
                </a:gridCol>
                <a:gridCol w="4088423">
                  <a:extLst>
                    <a:ext uri="{9D8B030D-6E8A-4147-A177-3AD203B41FA5}">
                      <a16:colId xmlns:a16="http://schemas.microsoft.com/office/drawing/2014/main" val="3389241766"/>
                    </a:ext>
                  </a:extLst>
                </a:gridCol>
              </a:tblGrid>
              <a:tr h="2318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СЕМЕЧКОВЫЕ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КОСТОЧКОВЫЕ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70366"/>
                  </a:ext>
                </a:extLst>
              </a:tr>
              <a:tr h="634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41876"/>
                  </a:ext>
                </a:extLst>
              </a:tr>
              <a:tr h="6242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27902"/>
                  </a:ext>
                </a:extLst>
              </a:tr>
              <a:tr h="6117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317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2E98A2-6C58-4002-9061-A9E7292B91AD}"/>
              </a:ext>
            </a:extLst>
          </p:cNvPr>
          <p:cNvSpPr txBox="1"/>
          <p:nvPr/>
        </p:nvSpPr>
        <p:spPr>
          <a:xfrm>
            <a:off x="3851030" y="3930384"/>
            <a:ext cx="1248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2D2CE-C70B-4583-924E-EBACED259443}"/>
              </a:ext>
            </a:extLst>
          </p:cNvPr>
          <p:cNvSpPr txBox="1"/>
          <p:nvPr/>
        </p:nvSpPr>
        <p:spPr>
          <a:xfrm>
            <a:off x="10401300" y="4449448"/>
            <a:ext cx="113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54BF8-69A6-4230-95F5-B17A4A3A8577}"/>
              </a:ext>
            </a:extLst>
          </p:cNvPr>
          <p:cNvSpPr txBox="1"/>
          <p:nvPr/>
        </p:nvSpPr>
        <p:spPr>
          <a:xfrm>
            <a:off x="7332785" y="3645005"/>
            <a:ext cx="1424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3D9A6-7375-4204-BCDF-5690018B8FEC}"/>
              </a:ext>
            </a:extLst>
          </p:cNvPr>
          <p:cNvSpPr txBox="1"/>
          <p:nvPr/>
        </p:nvSpPr>
        <p:spPr>
          <a:xfrm>
            <a:off x="5290040" y="4972668"/>
            <a:ext cx="1148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79677-F387-479B-8273-C6820C69C59E}"/>
              </a:ext>
            </a:extLst>
          </p:cNvPr>
          <p:cNvSpPr txBox="1"/>
          <p:nvPr/>
        </p:nvSpPr>
        <p:spPr>
          <a:xfrm>
            <a:off x="7554901" y="5257800"/>
            <a:ext cx="1896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</a:t>
            </a:r>
          </a:p>
        </p:txBody>
      </p:sp>
    </p:spTree>
    <p:extLst>
      <p:ext uri="{BB962C8B-B14F-4D97-AF65-F5344CB8AC3E}">
        <p14:creationId xmlns:p14="http://schemas.microsoft.com/office/powerpoint/2010/main" val="301668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7E687D7-75E0-48E8-B612-AEC0B6BE6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06975"/>
              </p:ext>
            </p:extLst>
          </p:nvPr>
        </p:nvGraphicFramePr>
        <p:xfrm>
          <a:off x="3613638" y="1786747"/>
          <a:ext cx="7816361" cy="26631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27938">
                  <a:extLst>
                    <a:ext uri="{9D8B030D-6E8A-4147-A177-3AD203B41FA5}">
                      <a16:colId xmlns:a16="http://schemas.microsoft.com/office/drawing/2014/main" val="385579062"/>
                    </a:ext>
                  </a:extLst>
                </a:gridCol>
                <a:gridCol w="4088423">
                  <a:extLst>
                    <a:ext uri="{9D8B030D-6E8A-4147-A177-3AD203B41FA5}">
                      <a16:colId xmlns:a16="http://schemas.microsoft.com/office/drawing/2014/main" val="3389241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СЕМЕЧКОВЫЕ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КОСТОЧКОВЫЕ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70366"/>
                  </a:ext>
                </a:extLst>
              </a:tr>
              <a:tr h="634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841876"/>
                  </a:ext>
                </a:extLst>
              </a:tr>
              <a:tr h="6242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27902"/>
                  </a:ext>
                </a:extLst>
              </a:tr>
              <a:tr h="611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8317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2E98A2-6C58-4002-9061-A9E7292B91AD}"/>
              </a:ext>
            </a:extLst>
          </p:cNvPr>
          <p:cNvSpPr txBox="1"/>
          <p:nvPr/>
        </p:nvSpPr>
        <p:spPr>
          <a:xfrm>
            <a:off x="4608635" y="3236056"/>
            <a:ext cx="1248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52D2CE-C70B-4583-924E-EBACED259443}"/>
              </a:ext>
            </a:extLst>
          </p:cNvPr>
          <p:cNvSpPr txBox="1"/>
          <p:nvPr/>
        </p:nvSpPr>
        <p:spPr>
          <a:xfrm>
            <a:off x="4665784" y="2624547"/>
            <a:ext cx="1134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54BF8-69A6-4230-95F5-B17A4A3A8577}"/>
              </a:ext>
            </a:extLst>
          </p:cNvPr>
          <p:cNvSpPr txBox="1"/>
          <p:nvPr/>
        </p:nvSpPr>
        <p:spPr>
          <a:xfrm>
            <a:off x="8806961" y="2613421"/>
            <a:ext cx="1424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3D9A6-7375-4204-BCDF-5690018B8FEC}"/>
              </a:ext>
            </a:extLst>
          </p:cNvPr>
          <p:cNvSpPr txBox="1"/>
          <p:nvPr/>
        </p:nvSpPr>
        <p:spPr>
          <a:xfrm>
            <a:off x="8806961" y="3839316"/>
            <a:ext cx="1206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79677-F387-479B-8273-C6820C69C59E}"/>
              </a:ext>
            </a:extLst>
          </p:cNvPr>
          <p:cNvSpPr txBox="1"/>
          <p:nvPr/>
        </p:nvSpPr>
        <p:spPr>
          <a:xfrm>
            <a:off x="8806961" y="3270059"/>
            <a:ext cx="1896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</a:t>
            </a:r>
          </a:p>
        </p:txBody>
      </p:sp>
    </p:spTree>
    <p:extLst>
      <p:ext uri="{BB962C8B-B14F-4D97-AF65-F5344CB8AC3E}">
        <p14:creationId xmlns:p14="http://schemas.microsoft.com/office/powerpoint/2010/main" val="29103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128C15-BC7F-4695-9E44-921818C72B56}"/>
              </a:ext>
            </a:extLst>
          </p:cNvPr>
          <p:cNvSpPr txBox="1"/>
          <p:nvPr/>
        </p:nvSpPr>
        <p:spPr>
          <a:xfrm>
            <a:off x="5249007" y="388675"/>
            <a:ext cx="2857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35282-AE7B-441E-A676-BF30EC3CE989}"/>
              </a:ext>
            </a:extLst>
          </p:cNvPr>
          <p:cNvSpPr txBox="1"/>
          <p:nvPr/>
        </p:nvSpPr>
        <p:spPr>
          <a:xfrm>
            <a:off x="2250831" y="1600200"/>
            <a:ext cx="46423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Хоть не зверь я и не птица,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сумею защититься!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Растопырю коготки 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тронь мои цветки!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87F93-C43F-40B4-B9B0-61C39AE838A5}"/>
              </a:ext>
            </a:extLst>
          </p:cNvPr>
          <p:cNvSpPr txBox="1"/>
          <p:nvPr/>
        </p:nvSpPr>
        <p:spPr>
          <a:xfrm>
            <a:off x="4346021" y="3262968"/>
            <a:ext cx="22039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(Шиповник, роза)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9DDC6-F429-4531-A7C4-F9D6112AF821}"/>
              </a:ext>
            </a:extLst>
          </p:cNvPr>
          <p:cNvSpPr txBox="1"/>
          <p:nvPr/>
        </p:nvSpPr>
        <p:spPr>
          <a:xfrm>
            <a:off x="6038853" y="3764337"/>
            <a:ext cx="5953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Белые горошки на зеленой ножке.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A3A34-C118-48DB-814F-550DD497D467}"/>
              </a:ext>
            </a:extLst>
          </p:cNvPr>
          <p:cNvSpPr txBox="1"/>
          <p:nvPr/>
        </p:nvSpPr>
        <p:spPr>
          <a:xfrm>
            <a:off x="8563708" y="4168473"/>
            <a:ext cx="3341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(Ландыш — не розоцветное)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C68F5-0670-4CD2-9B27-9C48A2E0261D}"/>
              </a:ext>
            </a:extLst>
          </p:cNvPr>
          <p:cNvSpPr txBox="1"/>
          <p:nvPr/>
        </p:nvSpPr>
        <p:spPr>
          <a:xfrm>
            <a:off x="4079631" y="4865843"/>
            <a:ext cx="76668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 шариком пушистым белею в поле чистом,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дунул ветерок — остался стебелек.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38815-8557-4CAC-8DD2-9116CC42BF6D}"/>
              </a:ext>
            </a:extLst>
          </p:cNvPr>
          <p:cNvSpPr txBox="1"/>
          <p:nvPr/>
        </p:nvSpPr>
        <p:spPr>
          <a:xfrm>
            <a:off x="6980361" y="5735637"/>
            <a:ext cx="4070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(Одуванчик — не розоцветное)</a:t>
            </a:r>
          </a:p>
        </p:txBody>
      </p:sp>
    </p:spTree>
    <p:extLst>
      <p:ext uri="{BB962C8B-B14F-4D97-AF65-F5344CB8AC3E}">
        <p14:creationId xmlns:p14="http://schemas.microsoft.com/office/powerpoint/2010/main" val="11333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286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58</cp:revision>
  <dcterms:created xsi:type="dcterms:W3CDTF">2026-03-31T10:13:52Z</dcterms:created>
  <dcterms:modified xsi:type="dcterms:W3CDTF">2026-04-28T10:58:20Z</dcterms:modified>
</cp:coreProperties>
</file>