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93" d="100"/>
          <a:sy n="93" d="100"/>
        </p:scale>
        <p:origin x="21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A3549B-A4C0-F8D5-841F-6AD8A43432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35CFD91-5ADF-060C-C8CA-FEF44433C1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B0CA68-0BA1-21AA-F49D-86A104A83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09C943-6A60-368D-AA60-BB8AFA9C9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7755A6-EE13-80EC-762D-9BA7A48C8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33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0C2AE9-1FCF-CFB9-9529-FCF825D51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B52556A-DEAC-179C-FE47-833AFA461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783DD0-4903-4075-72C7-BCE73BA39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3015B9-C564-DB47-DBEF-0DDFC17EC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C5B4B1-D039-FEBF-FF33-9686738FA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92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929BDF3-F129-EE62-F365-0AEC57E5DA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D39B88C-A25D-9E5C-F959-0AB4F4234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089BD8-3123-C3E5-2745-4E0D7DEF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253005-060E-7B4F-3683-5DEB433C7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C3E577-166C-F3C2-7D57-D1788ABDB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41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99D470-4CF5-DA5D-9D17-C5F31220B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E0CFBA-660E-4403-176D-BA2B1E620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C985F8-39C2-F475-7ECE-B10208328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5669BC-4202-0896-F158-498E0FFAC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062DFA-9FF5-DBC3-E8C9-F267274A8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6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372371-93E2-E9AF-696B-5A6BE0410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B2441C-7C69-782C-C1BF-529692D62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413EF7-924A-532E-4B2A-1F3A16E8C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C50BBE-44F4-9DBE-96F9-4034D005D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BDF48F-AD50-D542-3C29-2D7E13F2F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45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0F9F7B-B0E2-E3BF-0D40-200BDDC68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FD3A05-BBDD-0BEF-371B-E8FBA9A08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F57650-1052-7409-4B74-0804693F30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A9B0BCF-E368-A5F3-1EA2-DE3DCB6AD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3F06E1A-95E7-1FE3-5907-A5A02FE4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98DF631-B979-EF6E-08FA-55939A718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2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3F99DC-714C-4253-40A2-BECB4453D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91E77E-E4B6-DBAF-A2EC-277856899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B7B8EA1-2727-82AB-29C8-F974359B8A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093C3FE-3E26-EE65-26BD-7550DE8209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40CABE8-84A5-0694-1A07-1B261FAD3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E6415AD-6566-346B-43F9-C00338230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2DCA68D-C89C-3ACA-BFCE-3F8137E35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CE0904-A3E9-F148-E29B-758AFDB88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96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C28EDE-A8B2-6460-D4E5-BBBD3A6EB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0C5ACD-8EB0-8554-3F5A-C0BA18889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49BEFEB-BE10-59C8-8C6B-56E95C6F0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B189FB3-AF71-E97F-747D-F14660F42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02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18741EB-E41C-B4F3-0AA3-AECDEB5C6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8005EDD-8F08-2AFC-4C70-78428E0F6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1EA4F36-0EA1-C5C5-6E93-E72AE9819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86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DA4ACA-73C6-C228-9565-E8B9F168A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7C2D68-571C-A103-E152-ECA2CC689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9AB1D0-B639-F11F-0494-C2D86C857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F007397-2ACC-8683-8038-0B2DD7F59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8486859-4B67-9D28-7A27-1E2FD4DF1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FCE8D9-9F7C-2E24-A932-D2DBADEAF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454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11B446-A885-D940-4A2E-6402A5E44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144A0A5-E96A-D0FD-4B36-F8E56D1935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F5B5D0B-6B11-ED30-5DF8-AF0556585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699C3F-2536-65E2-2B47-32604A8E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3B13F4-D92D-C572-D3D6-D83C61362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E1C64F-41F6-A593-1E52-204F433E5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29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wave">
          <a:fgClr>
            <a:srgbClr val="FFFF00"/>
          </a:fgClr>
          <a:bgClr>
            <a:srgbClr val="92D05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46F78D-8C1B-D681-BD49-A58F05217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764478E-60D3-20E6-789D-A1CC59793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42D202-BACA-D042-4A28-4F6675ADAA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C9921-D0B5-495D-98B7-B3CA0B745384}" type="datetimeFigureOut">
              <a:rPr lang="ru-RU" smtClean="0"/>
              <a:t>05.04.2026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8E8AD5-208D-E01E-788C-FE535C1B8B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255D60-0430-2C87-970C-A8796FAC9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11ED5-8212-4A39-8FBD-82FB933ED5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28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681B4B-4D64-BD9E-E6BD-CD400C60E3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7200" b="1" dirty="0">
                <a:solidFill>
                  <a:srgbClr val="FF0000"/>
                </a:solidFill>
              </a:rPr>
              <a:t>Ребусы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5F4CF3-0DD5-A5A2-7395-E758F8D07B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142957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             ( по произведениям  А. П. Чехова )</a:t>
            </a:r>
          </a:p>
          <a:p>
            <a:r>
              <a:rPr lang="ru-RU" b="1" dirty="0">
                <a:solidFill>
                  <a:srgbClr val="0070C0"/>
                </a:solidFill>
              </a:rPr>
              <a:t>                                                                                   Составила Жукова С.Г.</a:t>
            </a:r>
          </a:p>
          <a:p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44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ave">
          <a:fgClr>
            <a:srgbClr val="FFFF00"/>
          </a:fgClr>
          <a:bgClr>
            <a:srgbClr val="92D05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EEDC0D4-3534-4CC0-146C-BDB00EB5C045}"/>
              </a:ext>
            </a:extLst>
          </p:cNvPr>
          <p:cNvSpPr txBox="1"/>
          <p:nvPr/>
        </p:nvSpPr>
        <p:spPr>
          <a:xfrm>
            <a:off x="3970487" y="442235"/>
            <a:ext cx="1202723" cy="3163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00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sz="200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Picture background">
            <a:extLst>
              <a:ext uri="{FF2B5EF4-FFF2-40B4-BE49-F238E27FC236}">
                <a16:creationId xmlns:a16="http://schemas.microsoft.com/office/drawing/2014/main" id="{4B385645-5055-F86D-2381-9B9207C853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9711" y="1414318"/>
            <a:ext cx="4003074" cy="35248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1EC53E3-B51B-6D77-C067-3C6A147CCBA1}"/>
              </a:ext>
            </a:extLst>
          </p:cNvPr>
          <p:cNvSpPr txBox="1"/>
          <p:nvPr/>
        </p:nvSpPr>
        <p:spPr>
          <a:xfrm>
            <a:off x="1425145" y="1573428"/>
            <a:ext cx="210064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endParaRPr lang="ru-RU" sz="2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8062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icture background">
            <a:extLst>
              <a:ext uri="{FF2B5EF4-FFF2-40B4-BE49-F238E27FC236}">
                <a16:creationId xmlns:a16="http://schemas.microsoft.com/office/drawing/2014/main" id="{E705A434-9F39-7D2A-20F8-EDA6C80D2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4518" y="296562"/>
            <a:ext cx="4843849" cy="442371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3D4212E-B89C-4005-361B-F410C9721488}"/>
              </a:ext>
            </a:extLst>
          </p:cNvPr>
          <p:cNvSpPr txBox="1"/>
          <p:nvPr/>
        </p:nvSpPr>
        <p:spPr>
          <a:xfrm>
            <a:off x="3641124" y="3501081"/>
            <a:ext cx="546992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0" dirty="0">
                <a:solidFill>
                  <a:srgbClr val="FF0000"/>
                </a:solidFill>
              </a:rPr>
              <a:t>у=и</a:t>
            </a:r>
          </a:p>
        </p:txBody>
      </p:sp>
    </p:spTree>
    <p:extLst>
      <p:ext uri="{BB962C8B-B14F-4D97-AF65-F5344CB8AC3E}">
        <p14:creationId xmlns:p14="http://schemas.microsoft.com/office/powerpoint/2010/main" val="687613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>
            <a:extLst>
              <a:ext uri="{FF2B5EF4-FFF2-40B4-BE49-F238E27FC236}">
                <a16:creationId xmlns:a16="http://schemas.microsoft.com/office/drawing/2014/main" id="{16814546-70BD-8CC2-F5EF-624F58B96F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378" y="389883"/>
            <a:ext cx="6698392" cy="5666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689D5DE-052C-C74F-2230-D4EBEA78C10A}"/>
              </a:ext>
            </a:extLst>
          </p:cNvPr>
          <p:cNvSpPr txBox="1"/>
          <p:nvPr/>
        </p:nvSpPr>
        <p:spPr>
          <a:xfrm>
            <a:off x="654340" y="2063692"/>
            <a:ext cx="250830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</a:t>
            </a:r>
            <a:endParaRPr lang="ru-RU" sz="200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0A803B-2481-73D1-D209-DD844E2BB41A}"/>
              </a:ext>
            </a:extLst>
          </p:cNvPr>
          <p:cNvSpPr txBox="1"/>
          <p:nvPr/>
        </p:nvSpPr>
        <p:spPr>
          <a:xfrm>
            <a:off x="4051883" y="536895"/>
            <a:ext cx="176168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endParaRPr lang="ru-RU" sz="20000" dirty="0"/>
          </a:p>
        </p:txBody>
      </p:sp>
    </p:spTree>
    <p:extLst>
      <p:ext uri="{BB962C8B-B14F-4D97-AF65-F5344CB8AC3E}">
        <p14:creationId xmlns:p14="http://schemas.microsoft.com/office/powerpoint/2010/main" val="3863984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 background">
            <a:extLst>
              <a:ext uri="{FF2B5EF4-FFF2-40B4-BE49-F238E27FC236}">
                <a16:creationId xmlns:a16="http://schemas.microsoft.com/office/drawing/2014/main" id="{0320F512-2EF9-BA35-30F3-EF2B218397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722" y="767664"/>
            <a:ext cx="3571875" cy="4762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411FFCD-36EC-0BDA-0724-80192ABF8CEA}"/>
              </a:ext>
            </a:extLst>
          </p:cNvPr>
          <p:cNvSpPr txBox="1"/>
          <p:nvPr/>
        </p:nvSpPr>
        <p:spPr>
          <a:xfrm>
            <a:off x="5247504" y="1375720"/>
            <a:ext cx="1879902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+</a:t>
            </a:r>
            <a:endParaRPr lang="ru-RU" sz="20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AABD78-194A-838B-DECA-08A4A8614BAC}"/>
              </a:ext>
            </a:extLst>
          </p:cNvPr>
          <p:cNvSpPr txBox="1"/>
          <p:nvPr/>
        </p:nvSpPr>
        <p:spPr>
          <a:xfrm>
            <a:off x="6969211" y="1227438"/>
            <a:ext cx="4061255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КА</a:t>
            </a:r>
            <a:endParaRPr lang="ru-RU" sz="2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53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5A866B8F-264D-5F3B-5584-A1E30B1F9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00215"/>
            <a:ext cx="3871783" cy="3429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8301D5-A80B-5F31-12DF-EE1FD815FB95}"/>
              </a:ext>
            </a:extLst>
          </p:cNvPr>
          <p:cNvSpPr txBox="1"/>
          <p:nvPr/>
        </p:nvSpPr>
        <p:spPr>
          <a:xfrm>
            <a:off x="3072714" y="700216"/>
            <a:ext cx="1762897" cy="1566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96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sz="9600" b="1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549D14-557F-0D01-0A82-9B4D17E79077}"/>
              </a:ext>
            </a:extLst>
          </p:cNvPr>
          <p:cNvSpPr txBox="1"/>
          <p:nvPr/>
        </p:nvSpPr>
        <p:spPr>
          <a:xfrm>
            <a:off x="1178010" y="1252151"/>
            <a:ext cx="1762897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</a:t>
            </a:r>
            <a:endParaRPr lang="ru-RU" sz="200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3D1750-2E6E-FB6C-643E-4EC87D1375BE}"/>
              </a:ext>
            </a:extLst>
          </p:cNvPr>
          <p:cNvSpPr txBox="1"/>
          <p:nvPr/>
        </p:nvSpPr>
        <p:spPr>
          <a:xfrm>
            <a:off x="4320746" y="4129215"/>
            <a:ext cx="578708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 =Г</a:t>
            </a:r>
            <a:r>
              <a:rPr lang="ru-RU" sz="9600" b="1" dirty="0">
                <a:latin typeface="Times New Roman" panose="02020603050405020304" pitchFamily="18" charset="0"/>
                <a:ea typeface="Calibri" panose="020F0502020204030204" pitchFamily="34" charset="0"/>
              </a:rPr>
              <a:t>+</a:t>
            </a:r>
            <a:r>
              <a:rPr lang="ru-RU" sz="9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</a:t>
            </a:r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7E0236EE-7822-9A6A-7300-5AFAED0585BD}"/>
              </a:ext>
            </a:extLst>
          </p:cNvPr>
          <p:cNvCxnSpPr>
            <a:cxnSpLocks/>
          </p:cNvCxnSpPr>
          <p:nvPr/>
        </p:nvCxnSpPr>
        <p:spPr>
          <a:xfrm flipH="1">
            <a:off x="4378411" y="4324865"/>
            <a:ext cx="914400" cy="1037967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039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 background">
            <a:extLst>
              <a:ext uri="{FF2B5EF4-FFF2-40B4-BE49-F238E27FC236}">
                <a16:creationId xmlns:a16="http://schemas.microsoft.com/office/drawing/2014/main" id="{6CCC8618-1916-2351-6544-7B60BFA47A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33" y="760197"/>
            <a:ext cx="5066527" cy="45148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icture background">
            <a:extLst>
              <a:ext uri="{FF2B5EF4-FFF2-40B4-BE49-F238E27FC236}">
                <a16:creationId xmlns:a16="http://schemas.microsoft.com/office/drawing/2014/main" id="{EE7B6682-C6C8-C2B9-7415-375B75DE50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4821" y="1851566"/>
            <a:ext cx="3822357" cy="27598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F1D9924-F795-DCB0-F50D-397CAD8E8318}"/>
              </a:ext>
            </a:extLst>
          </p:cNvPr>
          <p:cNvSpPr txBox="1"/>
          <p:nvPr/>
        </p:nvSpPr>
        <p:spPr>
          <a:xfrm rot="10800000" flipV="1">
            <a:off x="1581664" y="4695804"/>
            <a:ext cx="333632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</a:t>
            </a:r>
            <a:r>
              <a:rPr lang="ru-RU" sz="96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=Т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6F25E6-5CE2-4A5F-02AF-101770E05729}"/>
              </a:ext>
            </a:extLst>
          </p:cNvPr>
          <p:cNvSpPr txBox="1"/>
          <p:nvPr/>
        </p:nvSpPr>
        <p:spPr>
          <a:xfrm>
            <a:off x="8007179" y="2446638"/>
            <a:ext cx="92263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+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71247B-E0BC-E2F9-9845-EBA36EDECDD4}"/>
              </a:ext>
            </a:extLst>
          </p:cNvPr>
          <p:cNvSpPr txBox="1"/>
          <p:nvPr/>
        </p:nvSpPr>
        <p:spPr>
          <a:xfrm>
            <a:off x="9119286" y="1408670"/>
            <a:ext cx="1993814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</a:t>
            </a:r>
            <a:endParaRPr lang="ru-RU" sz="2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9687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39</Words>
  <Application>Microsoft Office PowerPoint</Application>
  <PresentationFormat>Широкоэкранный</PresentationFormat>
  <Paragraphs>16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Ребусы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Светлана Жукова</dc:creator>
  <cp:lastModifiedBy>Светлана Жукова</cp:lastModifiedBy>
  <cp:revision>4</cp:revision>
  <dcterms:created xsi:type="dcterms:W3CDTF">2025-11-18T20:01:27Z</dcterms:created>
  <dcterms:modified xsi:type="dcterms:W3CDTF">2026-04-05T17:09:39Z</dcterms:modified>
</cp:coreProperties>
</file>