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4630400" cy="8229600"/>
  <p:notesSz cx="8229600" cy="14630400"/>
  <p:embeddedFontLst>
    <p:embeddedFont>
      <p:font typeface="Roboto Slab"/>
      <p:regular r:id="rId12"/>
    </p:embeddedFont>
    <p:embeddedFont>
      <p:font typeface="Roboto Slab"/>
      <p:regular r:id="rId13"/>
    </p:embeddedFont>
    <p:embeddedFont>
      <p:font typeface="Roboto"/>
      <p:regular r:id="rId14"/>
    </p:embeddedFont>
    <p:embeddedFont>
      <p:font typeface="Roboto"/>
      <p:regular r:id="rId15"/>
    </p:embeddedFont>
    <p:embeddedFont>
      <p:font typeface="Roboto"/>
      <p:regular r:id="rId16"/>
    </p:embeddedFont>
    <p:embeddedFont>
      <p:font typeface="Roboto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Relationship Id="rId17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88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Ancient China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Explore the history, culture, and achievements of Ancient China.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62318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Geography and Climate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Diverse Landscape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Ancient China had a vast and diverse landscape, with mountains, deserts, and fertile plains.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Varied Climate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climate varied widely, with hot, humid summers and cold, dry winters.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88463"/>
            <a:ext cx="59391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Agriculture and Crafts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37403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Farming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54636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Rice was the main crop, but farmers also grew wheat, barley, and millet.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9340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3F4652"/>
          </a:solidFill>
          <a:ln/>
        </p:spPr>
      </p:sp>
      <p:sp>
        <p:nvSpPr>
          <p:cNvPr id="8" name="Text 5"/>
          <p:cNvSpPr/>
          <p:nvPr/>
        </p:nvSpPr>
        <p:spPr>
          <a:xfrm>
            <a:off x="65070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Crafts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070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Craftsmen produced silk, pottery, and bronze objects.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5489"/>
            <a:ext cx="64953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Religion and Philosophy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95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Confucianism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799999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Confucianism emphasized social harmony, respect for elders, and good governance.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095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F4652"/>
          </a:solidFill>
          <a:ln/>
        </p:spPr>
      </p:sp>
      <p:sp>
        <p:nvSpPr>
          <p:cNvPr id="8" name="Text 5"/>
          <p:cNvSpPr/>
          <p:nvPr/>
        </p:nvSpPr>
        <p:spPr>
          <a:xfrm>
            <a:off x="530911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Daoism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799999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Daoism focused on living in harmony with nature and the Dao (the way).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370671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F4652"/>
          </a:solidFill>
          <a:ln/>
        </p:spPr>
      </p:sp>
      <p:sp>
        <p:nvSpPr>
          <p:cNvPr id="11" name="Text 8"/>
          <p:cNvSpPr/>
          <p:nvPr/>
        </p:nvSpPr>
        <p:spPr>
          <a:xfrm>
            <a:off x="1417439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Buddhism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5861090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Buddhism spread from India and gained popularity in China.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72998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Inventions and Technology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Compass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compass was used for navigation.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46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446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Paper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39446" y="6154579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Paper revolutionized communication and knowledge sharing.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221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Gunpowder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85221" y="615457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Gunpowder was used for fireworks and later weapons.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997" y="487037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Printing Press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30997" y="615457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printing press made books more accessible.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2025-02-05T19:04:12Z</dcterms:created>
  <dcterms:modified xsi:type="dcterms:W3CDTF">2025-02-05T19:04:12Z</dcterms:modified>
</cp:coreProperties>
</file>