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78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152B4-346E-4B2A-BD29-BE2BE48011B5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83AF4-0000-4676-9DE6-1A5C13096F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97593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152B4-346E-4B2A-BD29-BE2BE48011B5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83AF4-0000-4676-9DE6-1A5C13096F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43156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152B4-346E-4B2A-BD29-BE2BE48011B5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83AF4-0000-4676-9DE6-1A5C13096F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8762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152B4-346E-4B2A-BD29-BE2BE48011B5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83AF4-0000-4676-9DE6-1A5C13096F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01605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152B4-346E-4B2A-BD29-BE2BE48011B5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83AF4-0000-4676-9DE6-1A5C13096F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5754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152B4-346E-4B2A-BD29-BE2BE48011B5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83AF4-0000-4676-9DE6-1A5C13096F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5603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152B4-346E-4B2A-BD29-BE2BE48011B5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83AF4-0000-4676-9DE6-1A5C13096F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0352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152B4-346E-4B2A-BD29-BE2BE48011B5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83AF4-0000-4676-9DE6-1A5C13096F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57449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152B4-346E-4B2A-BD29-BE2BE48011B5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83AF4-0000-4676-9DE6-1A5C13096F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0529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152B4-346E-4B2A-BD29-BE2BE48011B5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83AF4-0000-4676-9DE6-1A5C13096F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1686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152B4-346E-4B2A-BD29-BE2BE48011B5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83AF4-0000-4676-9DE6-1A5C13096F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94855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5152B4-346E-4B2A-BD29-BE2BE48011B5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283AF4-0000-4676-9DE6-1A5C13096F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5036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6" y="0"/>
            <a:ext cx="914201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4142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032" y="-21553"/>
            <a:ext cx="9182032" cy="6879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4110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1797"/>
            <a:ext cx="9144000" cy="6899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7003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Экран (4:3)</PresentationFormat>
  <Paragraphs>0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</cp:revision>
  <dcterms:created xsi:type="dcterms:W3CDTF">2023-02-20T05:42:50Z</dcterms:created>
  <dcterms:modified xsi:type="dcterms:W3CDTF">2023-02-20T05:44:34Z</dcterms:modified>
</cp:coreProperties>
</file>