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50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898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55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5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656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35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46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989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06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06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91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93ACB-778F-4C3E-A64F-4A29F21FF3CE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0F507-54CB-4F78-852C-F7995C0A7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6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8" y="0"/>
            <a:ext cx="915052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22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84" y="0"/>
            <a:ext cx="92940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38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358" y="-18308"/>
            <a:ext cx="9270712" cy="687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718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" y="0"/>
            <a:ext cx="91422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246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32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83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68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2023-02-20T05:29:46Z</dcterms:created>
  <dcterms:modified xsi:type="dcterms:W3CDTF">2023-02-20T05:39:52Z</dcterms:modified>
</cp:coreProperties>
</file>