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2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93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51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4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120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81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8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192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18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65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8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75371-0FBC-48F1-8958-F260ECC6E040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A991-D53F-45EA-B59B-4C4D18E8A9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000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9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7"/>
            <a:ext cx="9144000" cy="690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9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3080"/>
            <a:ext cx="9159565" cy="687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97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2023-02-20T05:40:14Z</dcterms:created>
  <dcterms:modified xsi:type="dcterms:W3CDTF">2023-02-20T05:42:28Z</dcterms:modified>
</cp:coreProperties>
</file>