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DA74-954F-42D1-9A80-B2EC90587C39}" type="datetimeFigureOut">
              <a:rPr lang="ru-RU" smtClean="0"/>
              <a:t>20.10.2018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1184-204E-4CC7-BC00-F3251935D7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DA74-954F-42D1-9A80-B2EC90587C39}" type="datetimeFigureOut">
              <a:rPr lang="ru-RU" smtClean="0"/>
              <a:t>20.10.2018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1184-204E-4CC7-BC00-F3251935D7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DA74-954F-42D1-9A80-B2EC90587C39}" type="datetimeFigureOut">
              <a:rPr lang="ru-RU" smtClean="0"/>
              <a:t>20.10.2018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1184-204E-4CC7-BC00-F3251935D7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DA74-954F-42D1-9A80-B2EC90587C39}" type="datetimeFigureOut">
              <a:rPr lang="ru-RU" smtClean="0"/>
              <a:t>20.10.2018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1184-204E-4CC7-BC00-F3251935D7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DA74-954F-42D1-9A80-B2EC90587C39}" type="datetimeFigureOut">
              <a:rPr lang="ru-RU" smtClean="0"/>
              <a:t>20.10.2018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1184-204E-4CC7-BC00-F3251935D7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DA74-954F-42D1-9A80-B2EC90587C39}" type="datetimeFigureOut">
              <a:rPr lang="ru-RU" smtClean="0"/>
              <a:t>20.10.2018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1184-204E-4CC7-BC00-F3251935D7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DA74-954F-42D1-9A80-B2EC90587C39}" type="datetimeFigureOut">
              <a:rPr lang="ru-RU" smtClean="0"/>
              <a:t>20.10.2018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1184-204E-4CC7-BC00-F3251935D7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DA74-954F-42D1-9A80-B2EC90587C39}" type="datetimeFigureOut">
              <a:rPr lang="ru-RU" smtClean="0"/>
              <a:t>20.10.2018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1184-204E-4CC7-BC00-F3251935D7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DA74-954F-42D1-9A80-B2EC90587C39}" type="datetimeFigureOut">
              <a:rPr lang="ru-RU" smtClean="0"/>
              <a:t>20.10.2018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1184-204E-4CC7-BC00-F3251935D7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DA74-954F-42D1-9A80-B2EC90587C39}" type="datetimeFigureOut">
              <a:rPr lang="ru-RU" smtClean="0"/>
              <a:t>20.10.2018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1184-204E-4CC7-BC00-F3251935D7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1DA74-954F-42D1-9A80-B2EC90587C39}" type="datetimeFigureOut">
              <a:rPr lang="ru-RU" smtClean="0"/>
              <a:t>20.10.2018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1184-204E-4CC7-BC00-F3251935D7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1DA74-954F-42D1-9A80-B2EC90587C39}" type="datetimeFigureOut">
              <a:rPr lang="ru-RU" smtClean="0"/>
              <a:t>20.10.2018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B1184-204E-4CC7-BC00-F3251935D75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14744" y="2285992"/>
            <a:ext cx="1357322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Татьяна Ларина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5400000" flipH="1" flipV="1">
            <a:off x="3893339" y="1964521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Блок-схема: перфолента 9"/>
          <p:cNvSpPr/>
          <p:nvPr/>
        </p:nvSpPr>
        <p:spPr>
          <a:xfrm>
            <a:off x="3500430" y="714356"/>
            <a:ext cx="1271590" cy="804672"/>
          </a:xfrm>
          <a:prstGeom prst="flowChartPunchedTap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ростота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5000628" y="1785926"/>
            <a:ext cx="71438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5429256" y="2500306"/>
            <a:ext cx="1285884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357818" y="2928934"/>
            <a:ext cx="714380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4857752" y="3643314"/>
            <a:ext cx="857256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>
            <a:off x="4107653" y="3750471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>
            <a:off x="2964645" y="3607595"/>
            <a:ext cx="64294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10800000">
            <a:off x="3000364" y="271462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10800000" flipV="1">
            <a:off x="2500298" y="3143248"/>
            <a:ext cx="92869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10800000">
            <a:off x="2643174" y="1357298"/>
            <a:ext cx="78581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Блок-схема: перфолента 50"/>
          <p:cNvSpPr/>
          <p:nvPr/>
        </p:nvSpPr>
        <p:spPr>
          <a:xfrm>
            <a:off x="1285852" y="642918"/>
            <a:ext cx="1857388" cy="804672"/>
          </a:xfrm>
          <a:prstGeom prst="flowChartPunchedTap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романтичность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Блок-схема: перфолента 51"/>
          <p:cNvSpPr/>
          <p:nvPr/>
        </p:nvSpPr>
        <p:spPr>
          <a:xfrm>
            <a:off x="1643042" y="2214554"/>
            <a:ext cx="1357322" cy="804672"/>
          </a:xfrm>
          <a:prstGeom prst="flowChartPunchedTap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мудрость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Блок-схема: перфолента 52"/>
          <p:cNvSpPr/>
          <p:nvPr/>
        </p:nvSpPr>
        <p:spPr>
          <a:xfrm>
            <a:off x="5929322" y="1071546"/>
            <a:ext cx="914400" cy="804672"/>
          </a:xfrm>
          <a:prstGeom prst="flowChartPunchedTap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душевность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Блок-схема: перфолента 53"/>
          <p:cNvSpPr/>
          <p:nvPr/>
        </p:nvSpPr>
        <p:spPr>
          <a:xfrm>
            <a:off x="7000892" y="2071678"/>
            <a:ext cx="914400" cy="804672"/>
          </a:xfrm>
          <a:prstGeom prst="flowChartPunchedTap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Блок-схема: перфолента 54"/>
          <p:cNvSpPr/>
          <p:nvPr/>
        </p:nvSpPr>
        <p:spPr>
          <a:xfrm>
            <a:off x="6143636" y="3071810"/>
            <a:ext cx="1500198" cy="804672"/>
          </a:xfrm>
          <a:prstGeom prst="flowChartPunchedTap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одиночество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Блок-схема: перфолента 55"/>
          <p:cNvSpPr/>
          <p:nvPr/>
        </p:nvSpPr>
        <p:spPr>
          <a:xfrm>
            <a:off x="1571604" y="4357694"/>
            <a:ext cx="1928826" cy="804672"/>
          </a:xfrm>
          <a:prstGeom prst="flowChartPunchedTap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благородство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Блок-схема: перфолента 56"/>
          <p:cNvSpPr/>
          <p:nvPr/>
        </p:nvSpPr>
        <p:spPr>
          <a:xfrm>
            <a:off x="3857620" y="4143380"/>
            <a:ext cx="1285884" cy="804672"/>
          </a:xfrm>
          <a:prstGeom prst="flowChartPunchedTap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честность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Блок-схема: перфолента 57"/>
          <p:cNvSpPr/>
          <p:nvPr/>
        </p:nvSpPr>
        <p:spPr>
          <a:xfrm>
            <a:off x="5357818" y="4286256"/>
            <a:ext cx="1785950" cy="804672"/>
          </a:xfrm>
          <a:prstGeom prst="flowChartPunchedTap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великодушие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Блок-схема: перфолента 58"/>
          <p:cNvSpPr/>
          <p:nvPr/>
        </p:nvSpPr>
        <p:spPr>
          <a:xfrm>
            <a:off x="1571604" y="3429000"/>
            <a:ext cx="914400" cy="804672"/>
          </a:xfrm>
          <a:prstGeom prst="flowChartPunchedTap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несчастлива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" name="Прямая со стрелкой 60"/>
          <p:cNvCxnSpPr/>
          <p:nvPr/>
        </p:nvCxnSpPr>
        <p:spPr>
          <a:xfrm flipV="1">
            <a:off x="4857752" y="357166"/>
            <a:ext cx="64294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Блок-схема: перфолента 64"/>
          <p:cNvSpPr/>
          <p:nvPr/>
        </p:nvSpPr>
        <p:spPr>
          <a:xfrm>
            <a:off x="5715008" y="0"/>
            <a:ext cx="914400" cy="928670"/>
          </a:xfrm>
          <a:prstGeom prst="flowChartPunchedTap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лизость к народу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7" name="Прямая со стрелкой 66"/>
          <p:cNvCxnSpPr/>
          <p:nvPr/>
        </p:nvCxnSpPr>
        <p:spPr>
          <a:xfrm flipV="1">
            <a:off x="7000892" y="1142984"/>
            <a:ext cx="71438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Блок-схема: перфолента 68"/>
          <p:cNvSpPr/>
          <p:nvPr/>
        </p:nvSpPr>
        <p:spPr>
          <a:xfrm>
            <a:off x="7715272" y="642918"/>
            <a:ext cx="1285884" cy="804672"/>
          </a:xfrm>
          <a:prstGeom prst="flowChartPunchedTap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мение сопереживать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2" name="Прямая со стрелкой 71"/>
          <p:cNvCxnSpPr/>
          <p:nvPr/>
        </p:nvCxnSpPr>
        <p:spPr>
          <a:xfrm rot="16200000" flipH="1">
            <a:off x="7143768" y="3714752"/>
            <a:ext cx="42862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Блок-схема: перфолента 73"/>
          <p:cNvSpPr/>
          <p:nvPr/>
        </p:nvSpPr>
        <p:spPr>
          <a:xfrm>
            <a:off x="7429520" y="4000504"/>
            <a:ext cx="1057276" cy="1090424"/>
          </a:xfrm>
          <a:prstGeom prst="flowChartPunchedTap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ет подруг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7" name="Прямая со стрелкой 76"/>
          <p:cNvCxnSpPr/>
          <p:nvPr/>
        </p:nvCxnSpPr>
        <p:spPr>
          <a:xfrm rot="10800000">
            <a:off x="1214414" y="264318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Блок-схема: перфолента 81"/>
          <p:cNvSpPr/>
          <p:nvPr/>
        </p:nvSpPr>
        <p:spPr>
          <a:xfrm>
            <a:off x="214282" y="1928802"/>
            <a:ext cx="914400" cy="1143008"/>
          </a:xfrm>
          <a:prstGeom prst="flowChartPunchedTap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мение скрывать свои чувства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4" name="Прямая со стрелкой 83"/>
          <p:cNvCxnSpPr/>
          <p:nvPr/>
        </p:nvCxnSpPr>
        <p:spPr>
          <a:xfrm rot="10800000" flipV="1">
            <a:off x="1285852" y="3857628"/>
            <a:ext cx="285752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Блок-схема: перфолента 91"/>
          <p:cNvSpPr/>
          <p:nvPr/>
        </p:nvSpPr>
        <p:spPr>
          <a:xfrm>
            <a:off x="142844" y="3714752"/>
            <a:ext cx="1057276" cy="1143008"/>
          </a:xfrm>
          <a:prstGeom prst="flowChartPunchedTap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изнь с нелюбимым человеком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4" name="Прямая со стрелкой 93"/>
          <p:cNvCxnSpPr/>
          <p:nvPr/>
        </p:nvCxnSpPr>
        <p:spPr>
          <a:xfrm rot="16200000" flipH="1">
            <a:off x="6465107" y="4464851"/>
            <a:ext cx="1643074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Блок-схема: перфолента 97"/>
          <p:cNvSpPr/>
          <p:nvPr/>
        </p:nvSpPr>
        <p:spPr>
          <a:xfrm>
            <a:off x="7429520" y="5572140"/>
            <a:ext cx="914400" cy="804672"/>
          </a:xfrm>
          <a:prstGeom prst="flowChartPunchedTap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динока в семье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4" name="Прямая со стрелкой 103"/>
          <p:cNvCxnSpPr/>
          <p:nvPr/>
        </p:nvCxnSpPr>
        <p:spPr>
          <a:xfrm rot="5400000">
            <a:off x="4107653" y="5250669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Блок-схема: перфолента 105"/>
          <p:cNvSpPr/>
          <p:nvPr/>
        </p:nvSpPr>
        <p:spPr>
          <a:xfrm>
            <a:off x="3857620" y="5286388"/>
            <a:ext cx="1285884" cy="1090424"/>
          </a:xfrm>
          <a:prstGeom prst="flowChartPunchedTap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говорит, что все еще любит Онегина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8" name="Прямая со стрелкой 107"/>
          <p:cNvCxnSpPr/>
          <p:nvPr/>
        </p:nvCxnSpPr>
        <p:spPr>
          <a:xfrm rot="16200000" flipH="1">
            <a:off x="6000760" y="5214950"/>
            <a:ext cx="35719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Блок-схема: перфолента 110"/>
          <p:cNvSpPr/>
          <p:nvPr/>
        </p:nvSpPr>
        <p:spPr>
          <a:xfrm>
            <a:off x="5643570" y="5572140"/>
            <a:ext cx="1714512" cy="804672"/>
          </a:xfrm>
          <a:prstGeom prst="flowChartPunchedTap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е ставит свои интересы выше чужих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3" name="Прямая со стрелкой 112"/>
          <p:cNvCxnSpPr/>
          <p:nvPr/>
        </p:nvCxnSpPr>
        <p:spPr>
          <a:xfrm rot="5400000">
            <a:off x="1857356" y="5286388"/>
            <a:ext cx="42862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Блок-схема: перфолента 117"/>
          <p:cNvSpPr/>
          <p:nvPr/>
        </p:nvSpPr>
        <p:spPr>
          <a:xfrm>
            <a:off x="1142976" y="5786454"/>
            <a:ext cx="914400" cy="804672"/>
          </a:xfrm>
          <a:prstGeom prst="flowChartPunchedTap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адит чувства мужа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47</Words>
  <Application>Microsoft Office PowerPoint</Application>
  <PresentationFormat>Экран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ПК</cp:lastModifiedBy>
  <cp:revision>3</cp:revision>
  <dcterms:created xsi:type="dcterms:W3CDTF">2018-10-20T15:43:54Z</dcterms:created>
  <dcterms:modified xsi:type="dcterms:W3CDTF">2018-10-20T16:12:46Z</dcterms:modified>
</cp:coreProperties>
</file>