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2"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ECDABB-4EB4-7FD9-1B9A-52651DCED676}" v="3" dt="2025-02-18T15:03:37.522"/>
    <p1510:client id="{78E11D36-3161-EBEE-C145-8993D580B299}" v="144" dt="2025-02-17T05:42:24.633"/>
    <p1510:client id="{9E391DAA-7EF8-4496-3706-53A26597F84C}" v="93" dt="2025-02-18T15:02:27.834"/>
    <p1510:client id="{D20BE99A-EE97-4987-B886-E25E5E19E626}" v="2" dt="2025-02-16T16:56:13.111"/>
    <p1510:client id="{D91E1699-DB5B-412F-6E49-C393EAE2209A}" v="96" dt="2025-02-18T15:26:23.119"/>
    <p1510:client id="{F6F3BC79-F451-4A7D-94C1-A5E7A40FD924}" v="70" dt="2025-02-16T17:21:48.9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89" d="100"/>
          <a:sy n="8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6107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06572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81226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70371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407636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2FFB779-270B-4192-84BA-A697F48306DC}" type="datetimeFigureOut">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62576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2FFB779-270B-4192-84BA-A697F48306DC}" type="datetimeFigureOut">
              <a:rPr lang="ru-RU" smtClean="0"/>
              <a:t>20.02.2025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800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2FFB779-270B-4192-84BA-A697F48306DC}" type="datetimeFigureOut">
              <a:rPr lang="ru-RU" smtClean="0"/>
              <a:t>20.02.2025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2953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FFB779-270B-4192-84BA-A697F48306DC}" type="datetimeFigureOut">
              <a:rPr lang="ru-RU" smtClean="0"/>
              <a:t>20.02.2025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887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6656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20.02.2025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13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FFB779-270B-4192-84BA-A697F48306DC}" type="datetimeFigureOut">
              <a:rPr lang="ru-RU" smtClean="0"/>
              <a:t>20.02.2025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315497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24">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Рисунок 4" descr="Изображение выглядит как зарисовка, рисунок, искусство, шаблон&#10;&#10;Содержимое, созданное ИИ, может быть неверным.">
            <a:extLst>
              <a:ext uri="{FF2B5EF4-FFF2-40B4-BE49-F238E27FC236}">
                <a16:creationId xmlns:a16="http://schemas.microsoft.com/office/drawing/2014/main" id="{2AC83107-29F9-147F-1C51-34ACCB369E30}"/>
              </a:ext>
            </a:extLst>
          </p:cNvPr>
          <p:cNvPicPr>
            <a:picLocks noChangeAspect="1"/>
          </p:cNvPicPr>
          <p:nvPr/>
        </p:nvPicPr>
        <p:blipFill>
          <a:blip r:embed="rId2">
            <a:alphaModFix amt="50000"/>
          </a:blip>
          <a:srcRect t="21868" r="-1" b="21867"/>
          <a:stretch/>
        </p:blipFill>
        <p:spPr>
          <a:xfrm>
            <a:off x="20" y="10"/>
            <a:ext cx="12188930" cy="6857990"/>
          </a:xfrm>
          <a:prstGeom prst="rect">
            <a:avLst/>
          </a:prstGeom>
        </p:spPr>
      </p:pic>
      <p:sp>
        <p:nvSpPr>
          <p:cNvPr id="4" name="TextBox 3">
            <a:extLst>
              <a:ext uri="{FF2B5EF4-FFF2-40B4-BE49-F238E27FC236}">
                <a16:creationId xmlns:a16="http://schemas.microsoft.com/office/drawing/2014/main" id="{CB4707A4-6F10-CFF0-3B0B-B739A603C11C}"/>
              </a:ext>
            </a:extLst>
          </p:cNvPr>
          <p:cNvSpPr txBox="1"/>
          <p:nvPr/>
        </p:nvSpPr>
        <p:spPr>
          <a:xfrm>
            <a:off x="1524000" y="1122363"/>
            <a:ext cx="9144000" cy="3063240"/>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a:lnSpc>
                <a:spcPct val="90000"/>
              </a:lnSpc>
              <a:spcBef>
                <a:spcPct val="0"/>
              </a:spcBef>
              <a:spcAft>
                <a:spcPts val="600"/>
              </a:spcAft>
            </a:pPr>
            <a:r>
              <a:rPr lang="en-US" sz="8000" dirty="0">
                <a:solidFill>
                  <a:schemeClr val="bg1"/>
                </a:solidFill>
                <a:latin typeface="+mj-lt"/>
                <a:ea typeface="+mj-ea"/>
                <a:cs typeface="+mj-cs"/>
              </a:rPr>
              <a:t>Celtic art</a:t>
            </a:r>
          </a:p>
        </p:txBody>
      </p:sp>
      <p:sp>
        <p:nvSpPr>
          <p:cNvPr id="40"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5122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6" name="Рисунок 5" descr="Изображение выглядит как человек, одежда, картина, искусство&#10;&#10;Содержимое, созданное ИИ, может быть неверным.">
            <a:extLst>
              <a:ext uri="{FF2B5EF4-FFF2-40B4-BE49-F238E27FC236}">
                <a16:creationId xmlns:a16="http://schemas.microsoft.com/office/drawing/2014/main" id="{4819B270-44D7-20C0-C802-939E8EEF8BD0}"/>
              </a:ext>
            </a:extLst>
          </p:cNvPr>
          <p:cNvPicPr>
            <a:picLocks noChangeAspect="1"/>
          </p:cNvPicPr>
          <p:nvPr/>
        </p:nvPicPr>
        <p:blipFill>
          <a:blip r:embed="rId2"/>
          <a:srcRect r="810" b="-1"/>
          <a:stretch/>
        </p:blipFill>
        <p:spPr>
          <a:xfrm>
            <a:off x="5199761" y="488838"/>
            <a:ext cx="6992239" cy="5880330"/>
          </a:xfrm>
          <a:prstGeom prst="rect">
            <a:avLst/>
          </a:prstGeom>
          <a:ln>
            <a:noFill/>
          </a:ln>
          <a:effectLst>
            <a:softEdge rad="112500"/>
          </a:effectLst>
        </p:spPr>
      </p:pic>
      <p:sp>
        <p:nvSpPr>
          <p:cNvPr id="18" name="Freeform: Shape 17">
            <a:extLst>
              <a:ext uri="{FF2B5EF4-FFF2-40B4-BE49-F238E27FC236}">
                <a16:creationId xmlns:a16="http://schemas.microsoft.com/office/drawing/2014/main" id="{B1F9B6B4-B0C4-45C6-A086-901C960D0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44774" y="0"/>
            <a:ext cx="2756893" cy="6858000"/>
          </a:xfrm>
          <a:custGeom>
            <a:avLst/>
            <a:gdLst>
              <a:gd name="connsiteX0" fmla="*/ 1133870 w 2756893"/>
              <a:gd name="connsiteY0" fmla="*/ 0 h 6858000"/>
              <a:gd name="connsiteX1" fmla="*/ 898082 w 2756893"/>
              <a:gd name="connsiteY1" fmla="*/ 0 h 6858000"/>
              <a:gd name="connsiteX2" fmla="*/ 920668 w 2756893"/>
              <a:gd name="connsiteY2" fmla="*/ 14997 h 6858000"/>
              <a:gd name="connsiteX3" fmla="*/ 2554961 w 2756893"/>
              <a:gd name="connsiteY3" fmla="*/ 3621656 h 6858000"/>
              <a:gd name="connsiteX4" fmla="*/ 641513 w 2756893"/>
              <a:gd name="connsiteY4" fmla="*/ 6374814 h 6858000"/>
              <a:gd name="connsiteX5" fmla="*/ 114086 w 2756893"/>
              <a:gd name="connsiteY5" fmla="*/ 6780599 h 6858000"/>
              <a:gd name="connsiteX6" fmla="*/ 0 w 2756893"/>
              <a:gd name="connsiteY6" fmla="*/ 6858000 h 6858000"/>
              <a:gd name="connsiteX7" fmla="*/ 40637 w 2756893"/>
              <a:gd name="connsiteY7" fmla="*/ 6858000 h 6858000"/>
              <a:gd name="connsiteX8" fmla="*/ 254139 w 2756893"/>
              <a:gd name="connsiteY8" fmla="*/ 6858000 h 6858000"/>
              <a:gd name="connsiteX9" fmla="*/ 365895 w 2756893"/>
              <a:gd name="connsiteY9" fmla="*/ 6780599 h 6858000"/>
              <a:gd name="connsiteX10" fmla="*/ 882543 w 2756893"/>
              <a:gd name="connsiteY10" fmla="*/ 6374814 h 6858000"/>
              <a:gd name="connsiteX11" fmla="*/ 2756893 w 2756893"/>
              <a:gd name="connsiteY11" fmla="*/ 3621656 h 6858000"/>
              <a:gd name="connsiteX12" fmla="*/ 1155994 w 2756893"/>
              <a:gd name="connsiteY12"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56893" h="6858000">
                <a:moveTo>
                  <a:pt x="1133870" y="0"/>
                </a:moveTo>
                <a:lnTo>
                  <a:pt x="898082" y="0"/>
                </a:lnTo>
                <a:lnTo>
                  <a:pt x="920668" y="14997"/>
                </a:lnTo>
                <a:cubicBezTo>
                  <a:pt x="1969257" y="754641"/>
                  <a:pt x="2554961" y="2093192"/>
                  <a:pt x="2554961" y="3621656"/>
                </a:cubicBezTo>
                <a:cubicBezTo>
                  <a:pt x="2554961" y="4969131"/>
                  <a:pt x="1606863" y="5602839"/>
                  <a:pt x="641513" y="6374814"/>
                </a:cubicBezTo>
                <a:cubicBezTo>
                  <a:pt x="465717" y="6515397"/>
                  <a:pt x="291531" y="6653108"/>
                  <a:pt x="114086" y="6780599"/>
                </a:cubicBezTo>
                <a:lnTo>
                  <a:pt x="0" y="6858000"/>
                </a:lnTo>
                <a:lnTo>
                  <a:pt x="40637" y="6858000"/>
                </a:lnTo>
                <a:lnTo>
                  <a:pt x="254139" y="6858000"/>
                </a:lnTo>
                <a:lnTo>
                  <a:pt x="365895" y="6780599"/>
                </a:lnTo>
                <a:cubicBezTo>
                  <a:pt x="539713" y="6653108"/>
                  <a:pt x="710340" y="6515397"/>
                  <a:pt x="882543" y="6374814"/>
                </a:cubicBezTo>
                <a:cubicBezTo>
                  <a:pt x="1828168" y="5602839"/>
                  <a:pt x="2756893" y="4969131"/>
                  <a:pt x="2756893" y="3621656"/>
                </a:cubicBezTo>
                <a:cubicBezTo>
                  <a:pt x="2756893" y="2093192"/>
                  <a:pt x="2183157" y="754641"/>
                  <a:pt x="115599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TextBox 8">
            <a:extLst>
              <a:ext uri="{FF2B5EF4-FFF2-40B4-BE49-F238E27FC236}">
                <a16:creationId xmlns:a16="http://schemas.microsoft.com/office/drawing/2014/main" id="{85E6F8EE-319C-7665-29E7-60CF0AA6AD7B}"/>
              </a:ext>
            </a:extLst>
          </p:cNvPr>
          <p:cNvSpPr txBox="1"/>
          <p:nvPr/>
        </p:nvSpPr>
        <p:spPr>
          <a:xfrm>
            <a:off x="331705" y="1460329"/>
            <a:ext cx="4626633" cy="39395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sz="2500" dirty="0" err="1">
                <a:latin typeface="Segoe UI"/>
                <a:cs typeface="Segoe UI"/>
              </a:rPr>
              <a:t>Celtic</a:t>
            </a:r>
            <a:r>
              <a:rPr lang="ru-RU" sz="2500" dirty="0">
                <a:latin typeface="Segoe UI"/>
                <a:cs typeface="Segoe UI"/>
              </a:rPr>
              <a:t> </a:t>
            </a:r>
            <a:r>
              <a:rPr lang="ru-RU" sz="2500" dirty="0" err="1">
                <a:latin typeface="Segoe UI"/>
                <a:cs typeface="Segoe UI"/>
              </a:rPr>
              <a:t>art</a:t>
            </a:r>
            <a:r>
              <a:rPr lang="ru-RU" sz="2500" dirty="0">
                <a:latin typeface="Segoe UI"/>
                <a:cs typeface="Segoe UI"/>
              </a:rPr>
              <a:t> </a:t>
            </a:r>
            <a:r>
              <a:rPr lang="ru-RU" sz="2500" dirty="0" err="1">
                <a:latin typeface="Segoe UI"/>
                <a:cs typeface="Segoe UI"/>
              </a:rPr>
              <a:t>is</a:t>
            </a:r>
            <a:r>
              <a:rPr lang="ru-RU" sz="2500" dirty="0">
                <a:latin typeface="Segoe UI"/>
                <a:cs typeface="Segoe UI"/>
              </a:rPr>
              <a:t> </a:t>
            </a:r>
            <a:r>
              <a:rPr lang="ru-RU" sz="2500" dirty="0" err="1">
                <a:latin typeface="Segoe UI"/>
                <a:cs typeface="Segoe UI"/>
              </a:rPr>
              <a:t>associated</a:t>
            </a:r>
            <a:r>
              <a:rPr lang="ru-RU" sz="2500" dirty="0">
                <a:latin typeface="Segoe UI"/>
                <a:cs typeface="Segoe UI"/>
              </a:rPr>
              <a:t> </a:t>
            </a:r>
            <a:r>
              <a:rPr lang="ru-RU" sz="2500" dirty="0" err="1">
                <a:latin typeface="Segoe UI"/>
                <a:cs typeface="Segoe UI"/>
              </a:rPr>
              <a:t>with</a:t>
            </a:r>
            <a:r>
              <a:rPr lang="ru-RU" sz="2500" dirty="0">
                <a:latin typeface="Segoe UI"/>
                <a:cs typeface="Segoe UI"/>
              </a:rPr>
              <a:t> </a:t>
            </a:r>
            <a:r>
              <a:rPr lang="ru-RU" sz="2500" dirty="0" err="1">
                <a:latin typeface="Segoe UI"/>
                <a:cs typeface="Segoe UI"/>
              </a:rPr>
              <a:t>the</a:t>
            </a:r>
            <a:r>
              <a:rPr lang="ru-RU" sz="2500" dirty="0">
                <a:latin typeface="Segoe UI"/>
                <a:cs typeface="Segoe UI"/>
              </a:rPr>
              <a:t> </a:t>
            </a:r>
            <a:r>
              <a:rPr lang="ru-RU" sz="2500" dirty="0" err="1">
                <a:latin typeface="Segoe UI"/>
                <a:cs typeface="Segoe UI"/>
              </a:rPr>
              <a:t>peoples</a:t>
            </a:r>
            <a:r>
              <a:rPr lang="ru-RU" sz="2500" dirty="0">
                <a:latin typeface="Segoe UI"/>
                <a:cs typeface="Segoe UI"/>
              </a:rPr>
              <a:t> </a:t>
            </a:r>
            <a:r>
              <a:rPr lang="ru-RU" sz="2500" dirty="0" err="1">
                <a:latin typeface="Segoe UI"/>
                <a:cs typeface="Segoe UI"/>
              </a:rPr>
              <a:t>known</a:t>
            </a:r>
            <a:r>
              <a:rPr lang="ru-RU" sz="2500" dirty="0">
                <a:latin typeface="Segoe UI"/>
                <a:cs typeface="Segoe UI"/>
              </a:rPr>
              <a:t> </a:t>
            </a:r>
            <a:r>
              <a:rPr lang="ru-RU" sz="2500" dirty="0" err="1">
                <a:latin typeface="Segoe UI"/>
                <a:cs typeface="Segoe UI"/>
              </a:rPr>
              <a:t>as</a:t>
            </a:r>
            <a:r>
              <a:rPr lang="ru-RU" sz="2500" dirty="0">
                <a:latin typeface="Segoe UI"/>
                <a:cs typeface="Segoe UI"/>
              </a:rPr>
              <a:t> </a:t>
            </a:r>
            <a:r>
              <a:rPr lang="ru-RU" sz="2500" dirty="0" err="1">
                <a:latin typeface="Segoe UI"/>
                <a:cs typeface="Segoe UI"/>
              </a:rPr>
              <a:t>Celts</a:t>
            </a:r>
            <a:r>
              <a:rPr lang="ru-RU" sz="2500" dirty="0">
                <a:latin typeface="Segoe UI"/>
                <a:cs typeface="Segoe UI"/>
              </a:rPr>
              <a:t>; </a:t>
            </a:r>
            <a:r>
              <a:rPr lang="ru-RU" sz="2500" dirty="0" err="1">
                <a:latin typeface="Segoe UI"/>
                <a:cs typeface="Segoe UI"/>
              </a:rPr>
              <a:t>those</a:t>
            </a:r>
            <a:r>
              <a:rPr lang="ru-RU" sz="2500" dirty="0">
                <a:latin typeface="Segoe UI"/>
                <a:cs typeface="Segoe UI"/>
              </a:rPr>
              <a:t> </a:t>
            </a:r>
            <a:r>
              <a:rPr lang="ru-RU" sz="2500" dirty="0" err="1">
                <a:latin typeface="Segoe UI"/>
                <a:cs typeface="Segoe UI"/>
              </a:rPr>
              <a:t>who</a:t>
            </a:r>
            <a:r>
              <a:rPr lang="ru-RU" sz="2500" dirty="0">
                <a:latin typeface="Segoe UI"/>
                <a:cs typeface="Segoe UI"/>
              </a:rPr>
              <a:t> </a:t>
            </a:r>
            <a:r>
              <a:rPr lang="ru-RU" sz="2500" dirty="0" err="1">
                <a:latin typeface="Segoe UI"/>
                <a:cs typeface="Segoe UI"/>
              </a:rPr>
              <a:t>spoke</a:t>
            </a:r>
            <a:r>
              <a:rPr lang="ru-RU" sz="2500" dirty="0">
                <a:latin typeface="Segoe UI"/>
                <a:cs typeface="Segoe UI"/>
              </a:rPr>
              <a:t> </a:t>
            </a:r>
            <a:r>
              <a:rPr lang="ru-RU" sz="2500" dirty="0" err="1">
                <a:latin typeface="Segoe UI"/>
                <a:cs typeface="Segoe UI"/>
              </a:rPr>
              <a:t>the</a:t>
            </a:r>
            <a:r>
              <a:rPr lang="ru-RU" sz="2500" dirty="0">
                <a:latin typeface="Segoe UI"/>
                <a:cs typeface="Segoe UI"/>
              </a:rPr>
              <a:t> </a:t>
            </a:r>
            <a:r>
              <a:rPr lang="ru-RU" sz="2500" dirty="0" err="1">
                <a:latin typeface="Segoe UI"/>
                <a:cs typeface="Segoe UI"/>
              </a:rPr>
              <a:t>Celtic</a:t>
            </a:r>
            <a:r>
              <a:rPr lang="ru-RU" sz="2500" dirty="0">
                <a:latin typeface="Segoe UI"/>
                <a:cs typeface="Segoe UI"/>
              </a:rPr>
              <a:t> </a:t>
            </a:r>
            <a:r>
              <a:rPr lang="ru-RU" sz="2500" dirty="0" err="1">
                <a:latin typeface="Segoe UI"/>
                <a:cs typeface="Segoe UI"/>
              </a:rPr>
              <a:t>languages</a:t>
            </a:r>
            <a:r>
              <a:rPr lang="ru-RU" sz="2500" dirty="0">
                <a:latin typeface="Segoe UI"/>
                <a:cs typeface="Segoe UI"/>
              </a:rPr>
              <a:t> </a:t>
            </a:r>
            <a:r>
              <a:rPr lang="ru-RU" sz="2500" dirty="0" err="1">
                <a:latin typeface="Segoe UI"/>
                <a:cs typeface="Segoe UI"/>
              </a:rPr>
              <a:t>in</a:t>
            </a:r>
            <a:r>
              <a:rPr lang="ru-RU" sz="2500" dirty="0">
                <a:latin typeface="Segoe UI"/>
                <a:cs typeface="Segoe UI"/>
              </a:rPr>
              <a:t> Europe </a:t>
            </a:r>
            <a:r>
              <a:rPr lang="ru-RU" sz="2500" dirty="0" err="1">
                <a:latin typeface="Segoe UI"/>
                <a:cs typeface="Segoe UI"/>
              </a:rPr>
              <a:t>from</a:t>
            </a:r>
            <a:r>
              <a:rPr lang="ru-RU" sz="2500" dirty="0">
                <a:latin typeface="Segoe UI"/>
                <a:cs typeface="Segoe UI"/>
              </a:rPr>
              <a:t> </a:t>
            </a:r>
            <a:r>
              <a:rPr lang="ru-RU" sz="2500" dirty="0" err="1">
                <a:latin typeface="Segoe UI"/>
                <a:cs typeface="Segoe UI"/>
              </a:rPr>
              <a:t>pre-history</a:t>
            </a:r>
            <a:r>
              <a:rPr lang="ru-RU" sz="2500" dirty="0">
                <a:latin typeface="Segoe UI"/>
                <a:cs typeface="Segoe UI"/>
              </a:rPr>
              <a:t> </a:t>
            </a:r>
            <a:r>
              <a:rPr lang="ru-RU" sz="2500" dirty="0" err="1">
                <a:latin typeface="Segoe UI"/>
                <a:cs typeface="Segoe UI"/>
              </a:rPr>
              <a:t>through</a:t>
            </a:r>
            <a:r>
              <a:rPr lang="ru-RU" sz="2500" dirty="0">
                <a:latin typeface="Segoe UI"/>
                <a:cs typeface="Segoe UI"/>
              </a:rPr>
              <a:t> </a:t>
            </a:r>
            <a:r>
              <a:rPr lang="ru-RU" sz="2500" dirty="0" err="1">
                <a:latin typeface="Segoe UI"/>
                <a:cs typeface="Segoe UI"/>
              </a:rPr>
              <a:t>to</a:t>
            </a:r>
            <a:r>
              <a:rPr lang="ru-RU" sz="2500" dirty="0">
                <a:latin typeface="Segoe UI"/>
                <a:cs typeface="Segoe UI"/>
              </a:rPr>
              <a:t> </a:t>
            </a:r>
            <a:r>
              <a:rPr lang="ru-RU" sz="2500" dirty="0" err="1">
                <a:latin typeface="Segoe UI"/>
                <a:cs typeface="Segoe UI"/>
              </a:rPr>
              <a:t>the</a:t>
            </a:r>
            <a:r>
              <a:rPr lang="ru-RU" sz="2500" dirty="0">
                <a:latin typeface="Segoe UI"/>
                <a:cs typeface="Segoe UI"/>
              </a:rPr>
              <a:t> </a:t>
            </a:r>
            <a:r>
              <a:rPr lang="ru-RU" sz="2500" dirty="0" err="1">
                <a:latin typeface="Segoe UI"/>
                <a:cs typeface="Segoe UI"/>
              </a:rPr>
              <a:t>modern</a:t>
            </a:r>
            <a:r>
              <a:rPr lang="ru-RU" sz="2500" dirty="0">
                <a:latin typeface="Segoe UI"/>
                <a:cs typeface="Segoe UI"/>
              </a:rPr>
              <a:t> </a:t>
            </a:r>
            <a:r>
              <a:rPr lang="ru-RU" sz="2500" dirty="0" err="1">
                <a:latin typeface="Segoe UI"/>
                <a:cs typeface="Segoe UI"/>
              </a:rPr>
              <a:t>period</a:t>
            </a:r>
            <a:r>
              <a:rPr lang="ru-RU" sz="2500" dirty="0">
                <a:latin typeface="Segoe UI"/>
                <a:cs typeface="Segoe UI"/>
              </a:rPr>
              <a:t>, </a:t>
            </a:r>
            <a:r>
              <a:rPr lang="ru-RU" sz="2500" dirty="0" err="1">
                <a:latin typeface="Segoe UI"/>
                <a:cs typeface="Segoe UI"/>
              </a:rPr>
              <a:t>as</a:t>
            </a:r>
            <a:r>
              <a:rPr lang="ru-RU" sz="2500" dirty="0">
                <a:latin typeface="Segoe UI"/>
                <a:cs typeface="Segoe UI"/>
              </a:rPr>
              <a:t> </a:t>
            </a:r>
            <a:r>
              <a:rPr lang="ru-RU" sz="2500" dirty="0" err="1">
                <a:latin typeface="Segoe UI"/>
                <a:cs typeface="Segoe UI"/>
              </a:rPr>
              <a:t>well</a:t>
            </a:r>
            <a:r>
              <a:rPr lang="ru-RU" sz="2500" dirty="0">
                <a:latin typeface="Segoe UI"/>
                <a:cs typeface="Segoe UI"/>
              </a:rPr>
              <a:t> </a:t>
            </a:r>
            <a:r>
              <a:rPr lang="ru-RU" sz="2500" dirty="0" err="1">
                <a:latin typeface="Segoe UI"/>
                <a:cs typeface="Segoe UI"/>
              </a:rPr>
              <a:t>as</a:t>
            </a:r>
            <a:r>
              <a:rPr lang="ru-RU" sz="2500" dirty="0">
                <a:latin typeface="Segoe UI"/>
                <a:cs typeface="Segoe UI"/>
              </a:rPr>
              <a:t> </a:t>
            </a:r>
            <a:r>
              <a:rPr lang="ru-RU" sz="2500" dirty="0" err="1">
                <a:latin typeface="Segoe UI"/>
                <a:cs typeface="Segoe UI"/>
              </a:rPr>
              <a:t>the</a:t>
            </a:r>
            <a:r>
              <a:rPr lang="ru-RU" sz="2500" dirty="0">
                <a:latin typeface="Segoe UI"/>
                <a:cs typeface="Segoe UI"/>
              </a:rPr>
              <a:t> </a:t>
            </a:r>
            <a:r>
              <a:rPr lang="ru-RU" sz="2500" dirty="0" err="1">
                <a:latin typeface="Segoe UI"/>
                <a:cs typeface="Segoe UI"/>
              </a:rPr>
              <a:t>art</a:t>
            </a:r>
            <a:r>
              <a:rPr lang="ru-RU" sz="2500" dirty="0">
                <a:latin typeface="Segoe UI"/>
                <a:cs typeface="Segoe UI"/>
              </a:rPr>
              <a:t> </a:t>
            </a:r>
            <a:r>
              <a:rPr lang="ru-RU" sz="2500" dirty="0" err="1">
                <a:latin typeface="Segoe UI"/>
                <a:cs typeface="Segoe UI"/>
              </a:rPr>
              <a:t>of</a:t>
            </a:r>
            <a:r>
              <a:rPr lang="ru-RU" sz="2500" dirty="0">
                <a:latin typeface="Segoe UI"/>
                <a:cs typeface="Segoe UI"/>
              </a:rPr>
              <a:t> </a:t>
            </a:r>
            <a:r>
              <a:rPr lang="ru-RU" sz="2500" dirty="0" err="1">
                <a:latin typeface="Segoe UI"/>
                <a:cs typeface="Segoe UI"/>
              </a:rPr>
              <a:t>ancient</a:t>
            </a:r>
            <a:r>
              <a:rPr lang="ru-RU" sz="2500" dirty="0">
                <a:latin typeface="Segoe UI"/>
                <a:cs typeface="Segoe UI"/>
              </a:rPr>
              <a:t> </a:t>
            </a:r>
            <a:r>
              <a:rPr lang="ru-RU" sz="2500" dirty="0" err="1">
                <a:latin typeface="Segoe UI"/>
                <a:cs typeface="Segoe UI"/>
              </a:rPr>
              <a:t>peoples</a:t>
            </a:r>
            <a:r>
              <a:rPr lang="ru-RU" sz="2500" dirty="0">
                <a:latin typeface="Segoe UI"/>
                <a:cs typeface="Segoe UI"/>
              </a:rPr>
              <a:t> </a:t>
            </a:r>
            <a:r>
              <a:rPr lang="ru-RU" sz="2500" dirty="0" err="1">
                <a:latin typeface="Segoe UI"/>
                <a:cs typeface="Segoe UI"/>
              </a:rPr>
              <a:t>whose</a:t>
            </a:r>
            <a:r>
              <a:rPr lang="ru-RU" sz="2500" dirty="0">
                <a:latin typeface="Segoe UI"/>
                <a:cs typeface="Segoe UI"/>
              </a:rPr>
              <a:t> </a:t>
            </a:r>
            <a:r>
              <a:rPr lang="ru-RU" sz="2500" dirty="0" err="1">
                <a:latin typeface="Segoe UI"/>
                <a:cs typeface="Segoe UI"/>
              </a:rPr>
              <a:t>language</a:t>
            </a:r>
            <a:r>
              <a:rPr lang="ru-RU" sz="2500" dirty="0">
                <a:latin typeface="Segoe UI"/>
                <a:cs typeface="Segoe UI"/>
              </a:rPr>
              <a:t> </a:t>
            </a:r>
            <a:r>
              <a:rPr lang="ru-RU" sz="2500" dirty="0" err="1">
                <a:latin typeface="Segoe UI"/>
                <a:cs typeface="Segoe UI"/>
              </a:rPr>
              <a:t>is</a:t>
            </a:r>
            <a:r>
              <a:rPr lang="ru-RU" sz="2500" dirty="0">
                <a:latin typeface="Segoe UI"/>
                <a:cs typeface="Segoe UI"/>
              </a:rPr>
              <a:t> </a:t>
            </a:r>
            <a:r>
              <a:rPr lang="ru-RU" sz="2500" dirty="0" err="1">
                <a:latin typeface="Segoe UI"/>
                <a:cs typeface="Segoe UI"/>
              </a:rPr>
              <a:t>uncertain</a:t>
            </a:r>
            <a:r>
              <a:rPr lang="ru-RU" sz="2500" dirty="0">
                <a:latin typeface="Segoe UI"/>
                <a:cs typeface="Segoe UI"/>
              </a:rPr>
              <a:t>, </a:t>
            </a:r>
            <a:r>
              <a:rPr lang="ru-RU" sz="2500" dirty="0" err="1">
                <a:latin typeface="Segoe UI"/>
                <a:cs typeface="Segoe UI"/>
              </a:rPr>
              <a:t>but</a:t>
            </a:r>
            <a:r>
              <a:rPr lang="ru-RU" sz="2500" dirty="0">
                <a:latin typeface="Segoe UI"/>
                <a:cs typeface="Segoe UI"/>
              </a:rPr>
              <a:t> </a:t>
            </a:r>
            <a:r>
              <a:rPr lang="ru-RU" sz="2500" dirty="0" err="1">
                <a:latin typeface="Segoe UI"/>
                <a:cs typeface="Segoe UI"/>
              </a:rPr>
              <a:t>have</a:t>
            </a:r>
            <a:r>
              <a:rPr lang="ru-RU" sz="2500" dirty="0">
                <a:latin typeface="Segoe UI"/>
                <a:cs typeface="Segoe UI"/>
              </a:rPr>
              <a:t> </a:t>
            </a:r>
            <a:r>
              <a:rPr lang="ru-RU" sz="2500" dirty="0" err="1">
                <a:latin typeface="Segoe UI"/>
                <a:cs typeface="Segoe UI"/>
              </a:rPr>
              <a:t>cultural</a:t>
            </a:r>
            <a:r>
              <a:rPr lang="ru-RU" sz="2500" dirty="0">
                <a:latin typeface="Segoe UI"/>
                <a:cs typeface="Segoe UI"/>
              </a:rPr>
              <a:t> </a:t>
            </a:r>
            <a:r>
              <a:rPr lang="ru-RU" sz="2500" dirty="0" err="1">
                <a:latin typeface="Segoe UI"/>
                <a:cs typeface="Segoe UI"/>
              </a:rPr>
              <a:t>and</a:t>
            </a:r>
            <a:r>
              <a:rPr lang="ru-RU" sz="2500" dirty="0">
                <a:latin typeface="Segoe UI"/>
                <a:cs typeface="Segoe UI"/>
              </a:rPr>
              <a:t> </a:t>
            </a:r>
            <a:r>
              <a:rPr lang="ru-RU" sz="2500" dirty="0" err="1">
                <a:latin typeface="Segoe UI"/>
                <a:cs typeface="Segoe UI"/>
              </a:rPr>
              <a:t>stylistic</a:t>
            </a:r>
            <a:r>
              <a:rPr lang="ru-RU" sz="2500" dirty="0">
                <a:latin typeface="Segoe UI"/>
                <a:cs typeface="Segoe UI"/>
              </a:rPr>
              <a:t> </a:t>
            </a:r>
            <a:r>
              <a:rPr lang="ru-RU" sz="2500" dirty="0" err="1">
                <a:latin typeface="Segoe UI"/>
                <a:cs typeface="Segoe UI"/>
              </a:rPr>
              <a:t>similarities</a:t>
            </a:r>
            <a:r>
              <a:rPr lang="ru-RU" sz="2500" dirty="0">
                <a:latin typeface="Segoe UI"/>
                <a:cs typeface="Segoe UI"/>
              </a:rPr>
              <a:t> </a:t>
            </a:r>
            <a:r>
              <a:rPr lang="ru-RU" sz="2500" dirty="0" err="1">
                <a:latin typeface="Segoe UI"/>
                <a:cs typeface="Segoe UI"/>
              </a:rPr>
              <a:t>with</a:t>
            </a:r>
            <a:r>
              <a:rPr lang="ru-RU" sz="2500" dirty="0">
                <a:latin typeface="Segoe UI"/>
                <a:cs typeface="Segoe UI"/>
              </a:rPr>
              <a:t> </a:t>
            </a:r>
            <a:r>
              <a:rPr lang="ru-RU" sz="2500" dirty="0" err="1">
                <a:latin typeface="Segoe UI"/>
                <a:cs typeface="Segoe UI"/>
              </a:rPr>
              <a:t>speakers</a:t>
            </a:r>
            <a:r>
              <a:rPr lang="ru-RU" sz="2500" dirty="0">
                <a:latin typeface="Segoe UI"/>
                <a:cs typeface="Segoe UI"/>
              </a:rPr>
              <a:t> </a:t>
            </a:r>
            <a:r>
              <a:rPr lang="ru-RU" sz="2500" dirty="0" err="1">
                <a:latin typeface="Segoe UI"/>
                <a:cs typeface="Segoe UI"/>
              </a:rPr>
              <a:t>of</a:t>
            </a:r>
            <a:r>
              <a:rPr lang="ru-RU" sz="2500" dirty="0">
                <a:latin typeface="Segoe UI"/>
                <a:cs typeface="Segoe UI"/>
              </a:rPr>
              <a:t> </a:t>
            </a:r>
            <a:r>
              <a:rPr lang="ru-RU" sz="2500" dirty="0" err="1">
                <a:latin typeface="Segoe UI"/>
                <a:cs typeface="Segoe UI"/>
              </a:rPr>
              <a:t>Celtic</a:t>
            </a:r>
            <a:r>
              <a:rPr lang="ru-RU" sz="2500" dirty="0">
                <a:latin typeface="Segoe UI"/>
                <a:cs typeface="Segoe UI"/>
              </a:rPr>
              <a:t> </a:t>
            </a:r>
            <a:r>
              <a:rPr lang="ru-RU" sz="2500" dirty="0" err="1">
                <a:latin typeface="Segoe UI"/>
                <a:cs typeface="Segoe UI"/>
              </a:rPr>
              <a:t>languages</a:t>
            </a:r>
            <a:r>
              <a:rPr lang="ru-RU" sz="2500" dirty="0">
                <a:latin typeface="Segoe UI"/>
                <a:cs typeface="Segoe UI"/>
              </a:rPr>
              <a:t>.</a:t>
            </a:r>
            <a:endParaRPr lang="ru-RU" dirty="0"/>
          </a:p>
        </p:txBody>
      </p:sp>
    </p:spTree>
    <p:extLst>
      <p:ext uri="{BB962C8B-B14F-4D97-AF65-F5344CB8AC3E}">
        <p14:creationId xmlns:p14="http://schemas.microsoft.com/office/powerpoint/2010/main" val="135165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89A8F32-1072-4E04-CF47-B34FEA45E414}"/>
              </a:ext>
            </a:extLst>
          </p:cNvPr>
          <p:cNvSpPr txBox="1"/>
          <p:nvPr/>
        </p:nvSpPr>
        <p:spPr>
          <a:xfrm>
            <a:off x="630936" y="2660904"/>
            <a:ext cx="4818888" cy="354787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a:lnSpc>
                <a:spcPct val="90000"/>
              </a:lnSpc>
              <a:spcAft>
                <a:spcPts val="600"/>
              </a:spcAft>
            </a:pPr>
            <a:r>
              <a:rPr lang="en-US" sz="2500" dirty="0"/>
              <a:t>Typically, Celtic art is ornamental, avoiding straight lines and only occasionally using symmetry, without the imitation of nature central to the classical tradition, often involving complex symbolism.</a:t>
            </a:r>
            <a:endParaRPr lang="ru-RU" sz="2500" dirty="0"/>
          </a:p>
        </p:txBody>
      </p:sp>
      <p:pic>
        <p:nvPicPr>
          <p:cNvPr id="2" name="Рисунок 1" descr="Изображение выглядит как искусство, круг, шаблон&#10;&#10;Содержимое, созданное ИИ, может быть неверным.">
            <a:extLst>
              <a:ext uri="{FF2B5EF4-FFF2-40B4-BE49-F238E27FC236}">
                <a16:creationId xmlns:a16="http://schemas.microsoft.com/office/drawing/2014/main" id="{CB14B551-E1AB-F38E-0860-A6233D19EB06}"/>
              </a:ext>
            </a:extLst>
          </p:cNvPr>
          <p:cNvPicPr>
            <a:picLocks noChangeAspect="1"/>
          </p:cNvPicPr>
          <p:nvPr/>
        </p:nvPicPr>
        <p:blipFill>
          <a:blip r:embed="rId2"/>
          <a:srcRect t="3616" r="1" b="3417"/>
          <a:stretch/>
        </p:blipFill>
        <p:spPr>
          <a:xfrm>
            <a:off x="6099048" y="707772"/>
            <a:ext cx="5458968" cy="5442456"/>
          </a:xfrm>
          <a:prstGeom prst="rect">
            <a:avLst/>
          </a:prstGeom>
        </p:spPr>
      </p:pic>
    </p:spTree>
    <p:extLst>
      <p:ext uri="{BB962C8B-B14F-4D97-AF65-F5344CB8AC3E}">
        <p14:creationId xmlns:p14="http://schemas.microsoft.com/office/powerpoint/2010/main" val="106801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D909724-2FAC-4941-A743-AB97A8A67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TextBox 4">
            <a:extLst>
              <a:ext uri="{FF2B5EF4-FFF2-40B4-BE49-F238E27FC236}">
                <a16:creationId xmlns:a16="http://schemas.microsoft.com/office/drawing/2014/main" id="{48B4D992-3E7A-61E2-ADB3-2289B75184C5}"/>
              </a:ext>
            </a:extLst>
          </p:cNvPr>
          <p:cNvSpPr txBox="1"/>
          <p:nvPr/>
        </p:nvSpPr>
        <p:spPr>
          <a:xfrm>
            <a:off x="1237412" y="1709533"/>
            <a:ext cx="5847780" cy="3347879"/>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Aft>
                <a:spcPts val="600"/>
              </a:spcAft>
            </a:pPr>
            <a:r>
              <a:rPr lang="en-US" sz="2500" dirty="0"/>
              <a:t>In the 7th and 9th centuries Irish Celtic missionaries travelled to Northumbria in Britain and brought with them the Irish tradition of manuscript illumination, which came into contact with Anglo-Saxon metalworking knowledge and motifs.</a:t>
            </a:r>
            <a:endParaRPr lang="ru-RU"/>
          </a:p>
        </p:txBody>
      </p:sp>
      <p:sp>
        <p:nvSpPr>
          <p:cNvPr id="24" name="Rectangle 23">
            <a:extLst>
              <a:ext uri="{FF2B5EF4-FFF2-40B4-BE49-F238E27FC236}">
                <a16:creationId xmlns:a16="http://schemas.microsoft.com/office/drawing/2014/main" id="{97B03642-7722-4B15-897F-76918F86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6395" y="539937"/>
            <a:ext cx="4525605" cy="5778126"/>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068EAC2-2623-4156-A990-D776FF9BF4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9937"/>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28" name="Rectangle 27">
            <a:extLst>
              <a:ext uri="{FF2B5EF4-FFF2-40B4-BE49-F238E27FC236}">
                <a16:creationId xmlns:a16="http://schemas.microsoft.com/office/drawing/2014/main" id="{4C707BC9-731A-490A-AF25-6F349FD9B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5405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30" name="Rectangle 29">
            <a:extLst>
              <a:ext uri="{FF2B5EF4-FFF2-40B4-BE49-F238E27FC236}">
                <a16:creationId xmlns:a16="http://schemas.microsoft.com/office/drawing/2014/main" id="{3FD7C480-AC7D-4FEE-BB95-EEE23BB3E6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49379"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3">
            <a:extLst>
              <a:ext uri="{FF2B5EF4-FFF2-40B4-BE49-F238E27FC236}">
                <a16:creationId xmlns:a16="http://schemas.microsoft.com/office/drawing/2014/main" id="{47C83827-90E3-4F6E-B44B-5C8EB22293C3}"/>
              </a:ext>
            </a:extLst>
          </p:cNvPr>
          <p:cNvPicPr>
            <a:picLocks noChangeAspect="1"/>
          </p:cNvPicPr>
          <p:nvPr/>
        </p:nvPicPr>
        <p:blipFill>
          <a:blip r:embed="rId2"/>
          <a:srcRect r="2283"/>
          <a:stretch/>
        </p:blipFill>
        <p:spPr>
          <a:xfrm>
            <a:off x="8038808" y="832282"/>
            <a:ext cx="3780778" cy="5193437"/>
          </a:xfrm>
          <a:prstGeom prst="rect">
            <a:avLst/>
          </a:prstGeom>
        </p:spPr>
      </p:pic>
    </p:spTree>
    <p:extLst>
      <p:ext uri="{BB962C8B-B14F-4D97-AF65-F5344CB8AC3E}">
        <p14:creationId xmlns:p14="http://schemas.microsoft.com/office/powerpoint/2010/main" val="2763694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F821940F-7A1D-4ACC-85B4-A932898A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9">
            <a:extLst>
              <a:ext uri="{FF2B5EF4-FFF2-40B4-BE49-F238E27FC236}">
                <a16:creationId xmlns:a16="http://schemas.microsoft.com/office/drawing/2014/main" id="{16674508-81D3-48CF-96BF-7FC60EAA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741994" cy="6858000"/>
          </a:xfrm>
          <a:custGeom>
            <a:avLst/>
            <a:gdLst>
              <a:gd name="connsiteX0" fmla="*/ 0 w 6568309"/>
              <a:gd name="connsiteY0" fmla="*/ 0 h 6858000"/>
              <a:gd name="connsiteX1" fmla="*/ 362841 w 6568309"/>
              <a:gd name="connsiteY1" fmla="*/ 0 h 6858000"/>
              <a:gd name="connsiteX2" fmla="*/ 523269 w 6568309"/>
              <a:gd name="connsiteY2" fmla="*/ 0 h 6858000"/>
              <a:gd name="connsiteX3" fmla="*/ 1343025 w 6568309"/>
              <a:gd name="connsiteY3" fmla="*/ 0 h 6858000"/>
              <a:gd name="connsiteX4" fmla="*/ 1705866 w 6568309"/>
              <a:gd name="connsiteY4" fmla="*/ 0 h 6858000"/>
              <a:gd name="connsiteX5" fmla="*/ 1866294 w 6568309"/>
              <a:gd name="connsiteY5" fmla="*/ 0 h 6858000"/>
              <a:gd name="connsiteX6" fmla="*/ 5225154 w 6568309"/>
              <a:gd name="connsiteY6" fmla="*/ 0 h 6858000"/>
              <a:gd name="connsiteX7" fmla="*/ 6568179 w 6568309"/>
              <a:gd name="connsiteY7" fmla="*/ 0 h 6858000"/>
              <a:gd name="connsiteX8" fmla="*/ 6568309 w 6568309"/>
              <a:gd name="connsiteY8" fmla="*/ 1 h 6858000"/>
              <a:gd name="connsiteX9" fmla="*/ 6562951 w 6568309"/>
              <a:gd name="connsiteY9" fmla="*/ 30700 h 6858000"/>
              <a:gd name="connsiteX10" fmla="*/ 6547446 w 6568309"/>
              <a:gd name="connsiteY10" fmla="*/ 310025 h 6858000"/>
              <a:gd name="connsiteX11" fmla="*/ 6558316 w 6568309"/>
              <a:gd name="connsiteY11" fmla="*/ 443960 h 6858000"/>
              <a:gd name="connsiteX12" fmla="*/ 6528896 w 6568309"/>
              <a:gd name="connsiteY12" fmla="*/ 642659 h 6858000"/>
              <a:gd name="connsiteX13" fmla="*/ 6523095 w 6568309"/>
              <a:gd name="connsiteY13" fmla="*/ 673307 h 6858000"/>
              <a:gd name="connsiteX14" fmla="*/ 6496169 w 6568309"/>
              <a:gd name="connsiteY14" fmla="*/ 839641 h 6858000"/>
              <a:gd name="connsiteX15" fmla="*/ 6450789 w 6568309"/>
              <a:gd name="connsiteY15" fmla="*/ 958357 h 6858000"/>
              <a:gd name="connsiteX16" fmla="*/ 6453996 w 6568309"/>
              <a:gd name="connsiteY16" fmla="*/ 963398 h 6858000"/>
              <a:gd name="connsiteX17" fmla="*/ 6419467 w 6568309"/>
              <a:gd name="connsiteY17" fmla="*/ 1117169 h 6858000"/>
              <a:gd name="connsiteX18" fmla="*/ 6417348 w 6568309"/>
              <a:gd name="connsiteY18" fmla="*/ 1144352 h 6858000"/>
              <a:gd name="connsiteX19" fmla="*/ 6418473 w 6568309"/>
              <a:gd name="connsiteY19" fmla="*/ 1164484 h 6858000"/>
              <a:gd name="connsiteX20" fmla="*/ 6406979 w 6568309"/>
              <a:gd name="connsiteY20" fmla="*/ 1213829 h 6858000"/>
              <a:gd name="connsiteX21" fmla="*/ 6381928 w 6568309"/>
              <a:gd name="connsiteY21" fmla="*/ 1294823 h 6858000"/>
              <a:gd name="connsiteX22" fmla="*/ 6377948 w 6568309"/>
              <a:gd name="connsiteY22" fmla="*/ 1312193 h 6858000"/>
              <a:gd name="connsiteX23" fmla="*/ 6379894 w 6568309"/>
              <a:gd name="connsiteY23" fmla="*/ 1327626 h 6858000"/>
              <a:gd name="connsiteX24" fmla="*/ 6385024 w 6568309"/>
              <a:gd name="connsiteY24" fmla="*/ 1331644 h 6858000"/>
              <a:gd name="connsiteX25" fmla="*/ 6383696 w 6568309"/>
              <a:gd name="connsiteY25" fmla="*/ 1341276 h 6858000"/>
              <a:gd name="connsiteX26" fmla="*/ 6384464 w 6568309"/>
              <a:gd name="connsiteY26" fmla="*/ 1343945 h 6858000"/>
              <a:gd name="connsiteX27" fmla="*/ 6387748 w 6568309"/>
              <a:gd name="connsiteY27" fmla="*/ 1359134 h 6858000"/>
              <a:gd name="connsiteX28" fmla="*/ 6364157 w 6568309"/>
              <a:gd name="connsiteY28" fmla="*/ 1427803 h 6858000"/>
              <a:gd name="connsiteX29" fmla="*/ 6335874 w 6568309"/>
              <a:gd name="connsiteY29" fmla="*/ 1540278 h 6858000"/>
              <a:gd name="connsiteX30" fmla="*/ 6331892 w 6568309"/>
              <a:gd name="connsiteY30" fmla="*/ 1547262 h 6858000"/>
              <a:gd name="connsiteX31" fmla="*/ 6332744 w 6568309"/>
              <a:gd name="connsiteY31" fmla="*/ 1577056 h 6858000"/>
              <a:gd name="connsiteX32" fmla="*/ 6333604 w 6568309"/>
              <a:gd name="connsiteY32" fmla="*/ 1595898 h 6858000"/>
              <a:gd name="connsiteX33" fmla="*/ 6324749 w 6568309"/>
              <a:gd name="connsiteY33" fmla="*/ 1703726 h 6858000"/>
              <a:gd name="connsiteX34" fmla="*/ 6329594 w 6568309"/>
              <a:gd name="connsiteY34" fmla="*/ 1809535 h 6858000"/>
              <a:gd name="connsiteX35" fmla="*/ 6329062 w 6568309"/>
              <a:gd name="connsiteY35" fmla="*/ 2018310 h 6858000"/>
              <a:gd name="connsiteX36" fmla="*/ 6321735 w 6568309"/>
              <a:gd name="connsiteY36" fmla="*/ 2071355 h 6858000"/>
              <a:gd name="connsiteX37" fmla="*/ 6322678 w 6568309"/>
              <a:gd name="connsiteY37" fmla="*/ 2141166 h 6858000"/>
              <a:gd name="connsiteX38" fmla="*/ 6321340 w 6568309"/>
              <a:gd name="connsiteY38" fmla="*/ 2154548 h 6858000"/>
              <a:gd name="connsiteX39" fmla="*/ 6316582 w 6568309"/>
              <a:gd name="connsiteY39" fmla="*/ 2158153 h 6858000"/>
              <a:gd name="connsiteX40" fmla="*/ 6311428 w 6568309"/>
              <a:gd name="connsiteY40" fmla="*/ 2178174 h 6858000"/>
              <a:gd name="connsiteX41" fmla="*/ 6310192 w 6568309"/>
              <a:gd name="connsiteY41" fmla="*/ 2202858 h 6858000"/>
              <a:gd name="connsiteX42" fmla="*/ 6309211 w 6568309"/>
              <a:gd name="connsiteY42" fmla="*/ 2320214 h 6858000"/>
              <a:gd name="connsiteX43" fmla="*/ 6300151 w 6568309"/>
              <a:gd name="connsiteY43" fmla="*/ 2417011 h 6858000"/>
              <a:gd name="connsiteX44" fmla="*/ 6295176 w 6568309"/>
              <a:gd name="connsiteY44" fmla="*/ 2454207 h 6858000"/>
              <a:gd name="connsiteX45" fmla="*/ 6293727 w 6568309"/>
              <a:gd name="connsiteY45" fmla="*/ 2487203 h 6858000"/>
              <a:gd name="connsiteX46" fmla="*/ 6285477 w 6568309"/>
              <a:gd name="connsiteY46" fmla="*/ 2512282 h 6858000"/>
              <a:gd name="connsiteX47" fmla="*/ 6286205 w 6568309"/>
              <a:gd name="connsiteY47" fmla="*/ 2514318 h 6858000"/>
              <a:gd name="connsiteX48" fmla="*/ 6304629 w 6568309"/>
              <a:gd name="connsiteY48" fmla="*/ 2574334 h 6858000"/>
              <a:gd name="connsiteX49" fmla="*/ 6303842 w 6568309"/>
              <a:gd name="connsiteY49" fmla="*/ 2579877 h 6858000"/>
              <a:gd name="connsiteX50" fmla="*/ 6303953 w 6568309"/>
              <a:gd name="connsiteY50" fmla="*/ 2608928 h 6858000"/>
              <a:gd name="connsiteX51" fmla="*/ 6303530 w 6568309"/>
              <a:gd name="connsiteY51" fmla="*/ 2613111 h 6858000"/>
              <a:gd name="connsiteX52" fmla="*/ 6297474 w 6568309"/>
              <a:gd name="connsiteY52" fmla="*/ 2621996 h 6858000"/>
              <a:gd name="connsiteX53" fmla="*/ 6299263 w 6568309"/>
              <a:gd name="connsiteY53" fmla="*/ 2634265 h 6858000"/>
              <a:gd name="connsiteX54" fmla="*/ 6293065 w 6568309"/>
              <a:gd name="connsiteY54" fmla="*/ 2647237 h 6858000"/>
              <a:gd name="connsiteX55" fmla="*/ 6297496 w 6568309"/>
              <a:gd name="connsiteY55" fmla="*/ 2650786 h 6858000"/>
              <a:gd name="connsiteX56" fmla="*/ 6301708 w 6568309"/>
              <a:gd name="connsiteY56" fmla="*/ 2661993 h 6858000"/>
              <a:gd name="connsiteX57" fmla="*/ 6295884 w 6568309"/>
              <a:gd name="connsiteY57" fmla="*/ 2670949 h 6858000"/>
              <a:gd name="connsiteX58" fmla="*/ 6291714 w 6568309"/>
              <a:gd name="connsiteY58" fmla="*/ 2690255 h 6858000"/>
              <a:gd name="connsiteX59" fmla="*/ 6292327 w 6568309"/>
              <a:gd name="connsiteY59" fmla="*/ 2695683 h 6858000"/>
              <a:gd name="connsiteX60" fmla="*/ 6284410 w 6568309"/>
              <a:gd name="connsiteY60" fmla="*/ 2713964 h 6858000"/>
              <a:gd name="connsiteX61" fmla="*/ 6280410 w 6568309"/>
              <a:gd name="connsiteY61" fmla="*/ 2730175 h 6858000"/>
              <a:gd name="connsiteX62" fmla="*/ 6288082 w 6568309"/>
              <a:gd name="connsiteY62" fmla="*/ 2763497 h 6858000"/>
              <a:gd name="connsiteX63" fmla="*/ 6260924 w 6568309"/>
              <a:gd name="connsiteY63" fmla="*/ 3051539 h 6858000"/>
              <a:gd name="connsiteX64" fmla="*/ 6210151 w 6568309"/>
              <a:gd name="connsiteY64" fmla="*/ 3335396 h 6858000"/>
              <a:gd name="connsiteX65" fmla="*/ 6212034 w 6568309"/>
              <a:gd name="connsiteY65" fmla="*/ 3456509 h 6858000"/>
              <a:gd name="connsiteX66" fmla="*/ 6197490 w 6568309"/>
              <a:gd name="connsiteY66" fmla="*/ 3531827 h 6858000"/>
              <a:gd name="connsiteX67" fmla="*/ 6208018 w 6568309"/>
              <a:gd name="connsiteY67" fmla="*/ 3570877 h 6858000"/>
              <a:gd name="connsiteX68" fmla="*/ 6205920 w 6568309"/>
              <a:gd name="connsiteY68" fmla="*/ 3583849 h 6858000"/>
              <a:gd name="connsiteX69" fmla="*/ 6199616 w 6568309"/>
              <a:gd name="connsiteY69" fmla="*/ 3592763 h 6858000"/>
              <a:gd name="connsiteX70" fmla="*/ 6181288 w 6568309"/>
              <a:gd name="connsiteY70" fmla="*/ 3653485 h 6858000"/>
              <a:gd name="connsiteX71" fmla="*/ 6175963 w 6568309"/>
              <a:gd name="connsiteY71" fmla="*/ 3670528 h 6858000"/>
              <a:gd name="connsiteX72" fmla="*/ 6176722 w 6568309"/>
              <a:gd name="connsiteY72" fmla="*/ 3685990 h 6858000"/>
              <a:gd name="connsiteX73" fmla="*/ 6181549 w 6568309"/>
              <a:gd name="connsiteY73" fmla="*/ 3690283 h 6858000"/>
              <a:gd name="connsiteX74" fmla="*/ 6179476 w 6568309"/>
              <a:gd name="connsiteY74" fmla="*/ 3699787 h 6858000"/>
              <a:gd name="connsiteX75" fmla="*/ 6180040 w 6568309"/>
              <a:gd name="connsiteY75" fmla="*/ 3702486 h 6858000"/>
              <a:gd name="connsiteX76" fmla="*/ 6182155 w 6568309"/>
              <a:gd name="connsiteY76" fmla="*/ 3717784 h 6858000"/>
              <a:gd name="connsiteX77" fmla="*/ 6158980 w 6568309"/>
              <a:gd name="connsiteY77" fmla="*/ 3746229 h 6858000"/>
              <a:gd name="connsiteX78" fmla="*/ 6096049 w 6568309"/>
              <a:gd name="connsiteY78" fmla="*/ 3924910 h 6858000"/>
              <a:gd name="connsiteX79" fmla="*/ 6069712 w 6568309"/>
              <a:gd name="connsiteY79" fmla="*/ 3989353 h 6858000"/>
              <a:gd name="connsiteX80" fmla="*/ 6067330 w 6568309"/>
              <a:gd name="connsiteY80" fmla="*/ 4033899 h 6858000"/>
              <a:gd name="connsiteX81" fmla="*/ 6061081 w 6568309"/>
              <a:gd name="connsiteY81" fmla="*/ 4142250 h 6858000"/>
              <a:gd name="connsiteX82" fmla="*/ 6042858 w 6568309"/>
              <a:gd name="connsiteY82" fmla="*/ 4329442 h 6858000"/>
              <a:gd name="connsiteX83" fmla="*/ 6034182 w 6568309"/>
              <a:gd name="connsiteY83" fmla="*/ 4456184 h 6858000"/>
              <a:gd name="connsiteX84" fmla="*/ 6029178 w 6568309"/>
              <a:gd name="connsiteY84" fmla="*/ 4468478 h 6858000"/>
              <a:gd name="connsiteX85" fmla="*/ 6029974 w 6568309"/>
              <a:gd name="connsiteY85" fmla="*/ 4469862 h 6858000"/>
              <a:gd name="connsiteX86" fmla="*/ 6028340 w 6568309"/>
              <a:gd name="connsiteY86" fmla="*/ 4483797 h 6858000"/>
              <a:gd name="connsiteX87" fmla="*/ 6025168 w 6568309"/>
              <a:gd name="connsiteY87" fmla="*/ 4487091 h 6858000"/>
              <a:gd name="connsiteX88" fmla="*/ 6023164 w 6568309"/>
              <a:gd name="connsiteY88" fmla="*/ 4496728 h 6858000"/>
              <a:gd name="connsiteX89" fmla="*/ 6016839 w 6568309"/>
              <a:gd name="connsiteY89" fmla="*/ 4515918 h 6858000"/>
              <a:gd name="connsiteX90" fmla="*/ 6017886 w 6568309"/>
              <a:gd name="connsiteY90" fmla="*/ 4519316 h 6858000"/>
              <a:gd name="connsiteX91" fmla="*/ 6011819 w 6568309"/>
              <a:gd name="connsiteY91" fmla="*/ 4547957 h 6858000"/>
              <a:gd name="connsiteX92" fmla="*/ 6012791 w 6568309"/>
              <a:gd name="connsiteY92" fmla="*/ 4548262 h 6858000"/>
              <a:gd name="connsiteX93" fmla="*/ 6015703 w 6568309"/>
              <a:gd name="connsiteY93" fmla="*/ 4555939 h 6858000"/>
              <a:gd name="connsiteX94" fmla="*/ 6018854 w 6568309"/>
              <a:gd name="connsiteY94" fmla="*/ 4570815 h 6858000"/>
              <a:gd name="connsiteX95" fmla="*/ 6033000 w 6568309"/>
              <a:gd name="connsiteY95" fmla="*/ 4633846 h 6858000"/>
              <a:gd name="connsiteX96" fmla="*/ 6032325 w 6568309"/>
              <a:gd name="connsiteY96" fmla="*/ 4639816 h 6858000"/>
              <a:gd name="connsiteX97" fmla="*/ 6032549 w 6568309"/>
              <a:gd name="connsiteY97" fmla="*/ 4639923 h 6858000"/>
              <a:gd name="connsiteX98" fmla="*/ 6032309 w 6568309"/>
              <a:gd name="connsiteY98" fmla="*/ 4646192 h 6858000"/>
              <a:gd name="connsiteX99" fmla="*/ 6031095 w 6568309"/>
              <a:gd name="connsiteY99" fmla="*/ 4650706 h 6858000"/>
              <a:gd name="connsiteX100" fmla="*/ 6029786 w 6568309"/>
              <a:gd name="connsiteY100" fmla="*/ 4662290 h 6858000"/>
              <a:gd name="connsiteX101" fmla="*/ 6030911 w 6568309"/>
              <a:gd name="connsiteY101" fmla="*/ 4666180 h 6858000"/>
              <a:gd name="connsiteX102" fmla="*/ 6033630 w 6568309"/>
              <a:gd name="connsiteY102" fmla="*/ 4667585 h 6858000"/>
              <a:gd name="connsiteX103" fmla="*/ 6033189 w 6568309"/>
              <a:gd name="connsiteY103" fmla="*/ 4668660 h 6858000"/>
              <a:gd name="connsiteX104" fmla="*/ 6038764 w 6568309"/>
              <a:gd name="connsiteY104" fmla="*/ 4689807 h 6858000"/>
              <a:gd name="connsiteX105" fmla="*/ 6042217 w 6568309"/>
              <a:gd name="connsiteY105" fmla="*/ 4737890 h 6858000"/>
              <a:gd name="connsiteX106" fmla="*/ 6040543 w 6568309"/>
              <a:gd name="connsiteY106" fmla="*/ 4765657 h 6858000"/>
              <a:gd name="connsiteX107" fmla="*/ 6039956 w 6568309"/>
              <a:gd name="connsiteY107" fmla="*/ 4841463 h 6858000"/>
              <a:gd name="connsiteX108" fmla="*/ 6057123 w 6568309"/>
              <a:gd name="connsiteY108" fmla="*/ 4969863 h 6858000"/>
              <a:gd name="connsiteX109" fmla="*/ 6055039 w 6568309"/>
              <a:gd name="connsiteY109" fmla="*/ 4974028 h 6858000"/>
              <a:gd name="connsiteX110" fmla="*/ 6053462 w 6568309"/>
              <a:gd name="connsiteY110" fmla="*/ 4980318 h 6858000"/>
              <a:gd name="connsiteX111" fmla="*/ 6053643 w 6568309"/>
              <a:gd name="connsiteY111" fmla="*/ 4980501 h 6858000"/>
              <a:gd name="connsiteX112" fmla="*/ 6051733 w 6568309"/>
              <a:gd name="connsiteY112" fmla="*/ 4986338 h 6858000"/>
              <a:gd name="connsiteX113" fmla="*/ 6049602 w 6568309"/>
              <a:gd name="connsiteY113" fmla="*/ 4991296 h 6858000"/>
              <a:gd name="connsiteX114" fmla="*/ 6075165 w 6568309"/>
              <a:gd name="connsiteY114" fmla="*/ 5076895 h 6858000"/>
              <a:gd name="connsiteX115" fmla="*/ 6073751 w 6568309"/>
              <a:gd name="connsiteY115" fmla="*/ 5081568 h 6858000"/>
              <a:gd name="connsiteX116" fmla="*/ 6073150 w 6568309"/>
              <a:gd name="connsiteY116" fmla="*/ 5088173 h 6858000"/>
              <a:gd name="connsiteX117" fmla="*/ 6073355 w 6568309"/>
              <a:gd name="connsiteY117" fmla="*/ 5088300 h 6858000"/>
              <a:gd name="connsiteX118" fmla="*/ 6072362 w 6568309"/>
              <a:gd name="connsiteY118" fmla="*/ 5094558 h 6858000"/>
              <a:gd name="connsiteX119" fmla="*/ 6064726 w 6568309"/>
              <a:gd name="connsiteY119" fmla="*/ 5125620 h 6858000"/>
              <a:gd name="connsiteX120" fmla="*/ 6065415 w 6568309"/>
              <a:gd name="connsiteY120" fmla="*/ 5268004 h 6858000"/>
              <a:gd name="connsiteX121" fmla="*/ 6066081 w 6568309"/>
              <a:gd name="connsiteY121" fmla="*/ 5269530 h 6858000"/>
              <a:gd name="connsiteX122" fmla="*/ 6043407 w 6568309"/>
              <a:gd name="connsiteY122" fmla="*/ 5390941 h 6858000"/>
              <a:gd name="connsiteX123" fmla="*/ 6025377 w 6568309"/>
              <a:gd name="connsiteY123" fmla="*/ 5539927 h 6858000"/>
              <a:gd name="connsiteX124" fmla="*/ 6010052 w 6568309"/>
              <a:gd name="connsiteY124" fmla="*/ 5791594 h 6858000"/>
              <a:gd name="connsiteX125" fmla="*/ 5994220 w 6568309"/>
              <a:gd name="connsiteY125" fmla="*/ 5855206 h 6858000"/>
              <a:gd name="connsiteX126" fmla="*/ 5982580 w 6568309"/>
              <a:gd name="connsiteY126" fmla="*/ 5873582 h 6858000"/>
              <a:gd name="connsiteX127" fmla="*/ 5983608 w 6568309"/>
              <a:gd name="connsiteY127" fmla="*/ 5876037 h 6858000"/>
              <a:gd name="connsiteX128" fmla="*/ 5983535 w 6568309"/>
              <a:gd name="connsiteY128" fmla="*/ 5886534 h 6858000"/>
              <a:gd name="connsiteX129" fmla="*/ 5988737 w 6568309"/>
              <a:gd name="connsiteY129" fmla="*/ 5888644 h 6858000"/>
              <a:gd name="connsiteX130" fmla="*/ 5992371 w 6568309"/>
              <a:gd name="connsiteY130" fmla="*/ 5903832 h 6858000"/>
              <a:gd name="connsiteX131" fmla="*/ 5990780 w 6568309"/>
              <a:gd name="connsiteY131" fmla="*/ 5923391 h 6858000"/>
              <a:gd name="connsiteX132" fmla="*/ 5993870 w 6568309"/>
              <a:gd name="connsiteY132" fmla="*/ 6013205 h 6858000"/>
              <a:gd name="connsiteX133" fmla="*/ 5997673 w 6568309"/>
              <a:gd name="connsiteY133" fmla="*/ 6074018 h 6858000"/>
              <a:gd name="connsiteX134" fmla="*/ 6014840 w 6568309"/>
              <a:gd name="connsiteY134" fmla="*/ 6130837 h 6858000"/>
              <a:gd name="connsiteX135" fmla="*/ 6010704 w 6568309"/>
              <a:gd name="connsiteY135" fmla="*/ 6152982 h 6858000"/>
              <a:gd name="connsiteX136" fmla="*/ 6038294 w 6568309"/>
              <a:gd name="connsiteY136" fmla="*/ 6221100 h 6858000"/>
              <a:gd name="connsiteX137" fmla="*/ 6052331 w 6568309"/>
              <a:gd name="connsiteY137" fmla="*/ 6287550 h 6858000"/>
              <a:gd name="connsiteX138" fmla="*/ 6074143 w 6568309"/>
              <a:gd name="connsiteY138" fmla="*/ 6401595 h 6858000"/>
              <a:gd name="connsiteX139" fmla="*/ 6060199 w 6568309"/>
              <a:gd name="connsiteY139" fmla="*/ 6487110 h 6858000"/>
              <a:gd name="connsiteX140" fmla="*/ 6081156 w 6568309"/>
              <a:gd name="connsiteY140" fmla="*/ 6588589 h 6858000"/>
              <a:gd name="connsiteX141" fmla="*/ 6114944 w 6568309"/>
              <a:gd name="connsiteY141" fmla="*/ 6769963 h 6858000"/>
              <a:gd name="connsiteX142" fmla="*/ 6128950 w 6568309"/>
              <a:gd name="connsiteY142" fmla="*/ 6835814 h 6858000"/>
              <a:gd name="connsiteX143" fmla="*/ 6132536 w 6568309"/>
              <a:gd name="connsiteY143" fmla="*/ 6858000 h 6858000"/>
              <a:gd name="connsiteX144" fmla="*/ 4789511 w 6568309"/>
              <a:gd name="connsiteY144" fmla="*/ 6858000 h 6858000"/>
              <a:gd name="connsiteX145" fmla="*/ 1866294 w 6568309"/>
              <a:gd name="connsiteY145" fmla="*/ 6858000 h 6858000"/>
              <a:gd name="connsiteX146" fmla="*/ 1705866 w 6568309"/>
              <a:gd name="connsiteY146" fmla="*/ 6858000 h 6858000"/>
              <a:gd name="connsiteX147" fmla="*/ 1343025 w 6568309"/>
              <a:gd name="connsiteY147" fmla="*/ 6858000 h 6858000"/>
              <a:gd name="connsiteX148" fmla="*/ 523269 w 6568309"/>
              <a:gd name="connsiteY148" fmla="*/ 6858000 h 6858000"/>
              <a:gd name="connsiteX149" fmla="*/ 362841 w 6568309"/>
              <a:gd name="connsiteY149" fmla="*/ 6858000 h 6858000"/>
              <a:gd name="connsiteX150" fmla="*/ 0 w 6568309"/>
              <a:gd name="connsiteY15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6568309" h="6858000">
                <a:moveTo>
                  <a:pt x="0" y="0"/>
                </a:moveTo>
                <a:lnTo>
                  <a:pt x="362841" y="0"/>
                </a:lnTo>
                <a:lnTo>
                  <a:pt x="523269" y="0"/>
                </a:lnTo>
                <a:lnTo>
                  <a:pt x="1343025" y="0"/>
                </a:lnTo>
                <a:lnTo>
                  <a:pt x="1705866" y="0"/>
                </a:lnTo>
                <a:lnTo>
                  <a:pt x="1866294" y="0"/>
                </a:lnTo>
                <a:lnTo>
                  <a:pt x="5225154" y="0"/>
                </a:lnTo>
                <a:lnTo>
                  <a:pt x="6568179" y="0"/>
                </a:lnTo>
                <a:lnTo>
                  <a:pt x="6568309" y="1"/>
                </a:lnTo>
                <a:lnTo>
                  <a:pt x="6562951" y="30700"/>
                </a:lnTo>
                <a:cubicBezTo>
                  <a:pt x="6559126" y="84364"/>
                  <a:pt x="6548218" y="241149"/>
                  <a:pt x="6547446" y="310025"/>
                </a:cubicBezTo>
                <a:cubicBezTo>
                  <a:pt x="6550151" y="367544"/>
                  <a:pt x="6557712" y="408251"/>
                  <a:pt x="6558316" y="443960"/>
                </a:cubicBezTo>
                <a:cubicBezTo>
                  <a:pt x="6555224" y="499397"/>
                  <a:pt x="6534767" y="604434"/>
                  <a:pt x="6528896" y="642659"/>
                </a:cubicBezTo>
                <a:cubicBezTo>
                  <a:pt x="6535204" y="657287"/>
                  <a:pt x="6515365" y="658191"/>
                  <a:pt x="6523095" y="673307"/>
                </a:cubicBezTo>
                <a:cubicBezTo>
                  <a:pt x="6523388" y="693769"/>
                  <a:pt x="6506868" y="797295"/>
                  <a:pt x="6496169" y="839641"/>
                </a:cubicBezTo>
                <a:cubicBezTo>
                  <a:pt x="6484119" y="887148"/>
                  <a:pt x="6457817" y="937731"/>
                  <a:pt x="6450789" y="958357"/>
                </a:cubicBezTo>
                <a:cubicBezTo>
                  <a:pt x="6443760" y="978983"/>
                  <a:pt x="6459217" y="936930"/>
                  <a:pt x="6453996" y="963398"/>
                </a:cubicBezTo>
                <a:cubicBezTo>
                  <a:pt x="6448777" y="989867"/>
                  <a:pt x="6425575" y="1087010"/>
                  <a:pt x="6419467" y="1117169"/>
                </a:cubicBezTo>
                <a:cubicBezTo>
                  <a:pt x="6431540" y="1118586"/>
                  <a:pt x="6409651" y="1135372"/>
                  <a:pt x="6417348" y="1144352"/>
                </a:cubicBezTo>
                <a:cubicBezTo>
                  <a:pt x="6424109" y="1150681"/>
                  <a:pt x="6419047" y="1157251"/>
                  <a:pt x="6418473" y="1164484"/>
                </a:cubicBezTo>
                <a:cubicBezTo>
                  <a:pt x="6423767" y="1173524"/>
                  <a:pt x="6413947" y="1205209"/>
                  <a:pt x="6406979" y="1213829"/>
                </a:cubicBezTo>
                <a:cubicBezTo>
                  <a:pt x="6382818" y="1235037"/>
                  <a:pt x="6400452" y="1277327"/>
                  <a:pt x="6381928" y="1294823"/>
                </a:cubicBezTo>
                <a:cubicBezTo>
                  <a:pt x="6379195" y="1300845"/>
                  <a:pt x="6378069" y="1306615"/>
                  <a:pt x="6377948" y="1312193"/>
                </a:cubicBezTo>
                <a:lnTo>
                  <a:pt x="6379894" y="1327626"/>
                </a:lnTo>
                <a:lnTo>
                  <a:pt x="6385024" y="1331644"/>
                </a:lnTo>
                <a:lnTo>
                  <a:pt x="6383696" y="1341276"/>
                </a:lnTo>
                <a:cubicBezTo>
                  <a:pt x="6383952" y="1342166"/>
                  <a:pt x="6384208" y="1343055"/>
                  <a:pt x="6384464" y="1343945"/>
                </a:cubicBezTo>
                <a:cubicBezTo>
                  <a:pt x="6385957" y="1349040"/>
                  <a:pt x="6387253" y="1354080"/>
                  <a:pt x="6387748" y="1359134"/>
                </a:cubicBezTo>
                <a:cubicBezTo>
                  <a:pt x="6384363" y="1373109"/>
                  <a:pt x="6372802" y="1397612"/>
                  <a:pt x="6364157" y="1427803"/>
                </a:cubicBezTo>
                <a:cubicBezTo>
                  <a:pt x="6348141" y="1460349"/>
                  <a:pt x="6348362" y="1505076"/>
                  <a:pt x="6335874" y="1540278"/>
                </a:cubicBezTo>
                <a:lnTo>
                  <a:pt x="6331892" y="1547262"/>
                </a:lnTo>
                <a:lnTo>
                  <a:pt x="6332744" y="1577056"/>
                </a:lnTo>
                <a:cubicBezTo>
                  <a:pt x="6335859" y="1582205"/>
                  <a:pt x="6336674" y="1589568"/>
                  <a:pt x="6333604" y="1595898"/>
                </a:cubicBezTo>
                <a:lnTo>
                  <a:pt x="6324749" y="1703726"/>
                </a:lnTo>
                <a:cubicBezTo>
                  <a:pt x="6324080" y="1739332"/>
                  <a:pt x="6318019" y="1754453"/>
                  <a:pt x="6329594" y="1809535"/>
                </a:cubicBezTo>
                <a:cubicBezTo>
                  <a:pt x="6344930" y="1868036"/>
                  <a:pt x="6323725" y="1952670"/>
                  <a:pt x="6329062" y="2018310"/>
                </a:cubicBezTo>
                <a:cubicBezTo>
                  <a:pt x="6308075" y="2053162"/>
                  <a:pt x="6326925" y="2034561"/>
                  <a:pt x="6321735" y="2071355"/>
                </a:cubicBezTo>
                <a:lnTo>
                  <a:pt x="6322678" y="2141166"/>
                </a:lnTo>
                <a:lnTo>
                  <a:pt x="6321340" y="2154548"/>
                </a:lnTo>
                <a:lnTo>
                  <a:pt x="6316582" y="2158153"/>
                </a:lnTo>
                <a:lnTo>
                  <a:pt x="6311428" y="2178174"/>
                </a:lnTo>
                <a:cubicBezTo>
                  <a:pt x="6310177" y="2185696"/>
                  <a:pt x="6309622" y="2193828"/>
                  <a:pt x="6310192" y="2202858"/>
                </a:cubicBezTo>
                <a:cubicBezTo>
                  <a:pt x="6319667" y="2232772"/>
                  <a:pt x="6296459" y="2283357"/>
                  <a:pt x="6309211" y="2320214"/>
                </a:cubicBezTo>
                <a:cubicBezTo>
                  <a:pt x="6307537" y="2355906"/>
                  <a:pt x="6302490" y="2394678"/>
                  <a:pt x="6300151" y="2417011"/>
                </a:cubicBezTo>
                <a:cubicBezTo>
                  <a:pt x="6292303" y="2426377"/>
                  <a:pt x="6304439" y="2456509"/>
                  <a:pt x="6295176" y="2454207"/>
                </a:cubicBezTo>
                <a:cubicBezTo>
                  <a:pt x="6299335" y="2464947"/>
                  <a:pt x="6297305" y="2476105"/>
                  <a:pt x="6293727" y="2487203"/>
                </a:cubicBezTo>
                <a:lnTo>
                  <a:pt x="6285477" y="2512282"/>
                </a:lnTo>
                <a:cubicBezTo>
                  <a:pt x="6285720" y="2512961"/>
                  <a:pt x="6285962" y="2513640"/>
                  <a:pt x="6286205" y="2514318"/>
                </a:cubicBezTo>
                <a:cubicBezTo>
                  <a:pt x="6292347" y="2534324"/>
                  <a:pt x="6298487" y="2554328"/>
                  <a:pt x="6304629" y="2574334"/>
                </a:cubicBezTo>
                <a:lnTo>
                  <a:pt x="6303842" y="2579877"/>
                </a:lnTo>
                <a:cubicBezTo>
                  <a:pt x="6303729" y="2585644"/>
                  <a:pt x="6304006" y="2603388"/>
                  <a:pt x="6303953" y="2608928"/>
                </a:cubicBezTo>
                <a:lnTo>
                  <a:pt x="6303530" y="2613111"/>
                </a:lnTo>
                <a:lnTo>
                  <a:pt x="6297474" y="2621996"/>
                </a:lnTo>
                <a:lnTo>
                  <a:pt x="6299263" y="2634265"/>
                </a:lnTo>
                <a:lnTo>
                  <a:pt x="6293065" y="2647237"/>
                </a:lnTo>
                <a:cubicBezTo>
                  <a:pt x="6294685" y="2648158"/>
                  <a:pt x="6296180" y="2649356"/>
                  <a:pt x="6297496" y="2650786"/>
                </a:cubicBezTo>
                <a:lnTo>
                  <a:pt x="6301708" y="2661993"/>
                </a:lnTo>
                <a:lnTo>
                  <a:pt x="6295884" y="2670949"/>
                </a:lnTo>
                <a:cubicBezTo>
                  <a:pt x="6304913" y="2672007"/>
                  <a:pt x="6294429" y="2681695"/>
                  <a:pt x="6291714" y="2690255"/>
                </a:cubicBezTo>
                <a:lnTo>
                  <a:pt x="6292327" y="2695683"/>
                </a:lnTo>
                <a:lnTo>
                  <a:pt x="6284410" y="2713964"/>
                </a:lnTo>
                <a:lnTo>
                  <a:pt x="6280410" y="2730175"/>
                </a:lnTo>
                <a:lnTo>
                  <a:pt x="6288082" y="2763497"/>
                </a:lnTo>
                <a:lnTo>
                  <a:pt x="6260924" y="3051539"/>
                </a:lnTo>
                <a:cubicBezTo>
                  <a:pt x="6251455" y="3165645"/>
                  <a:pt x="6222174" y="3216611"/>
                  <a:pt x="6210151" y="3335396"/>
                </a:cubicBezTo>
                <a:lnTo>
                  <a:pt x="6212034" y="3456509"/>
                </a:lnTo>
                <a:lnTo>
                  <a:pt x="6197490" y="3531827"/>
                </a:lnTo>
                <a:lnTo>
                  <a:pt x="6208018" y="3570877"/>
                </a:lnTo>
                <a:lnTo>
                  <a:pt x="6205920" y="3583849"/>
                </a:lnTo>
                <a:lnTo>
                  <a:pt x="6199616" y="3592763"/>
                </a:lnTo>
                <a:cubicBezTo>
                  <a:pt x="6191839" y="3613948"/>
                  <a:pt x="6196204" y="3641245"/>
                  <a:pt x="6181288" y="3653485"/>
                </a:cubicBezTo>
                <a:cubicBezTo>
                  <a:pt x="6178087" y="3659316"/>
                  <a:pt x="6176516" y="3664985"/>
                  <a:pt x="6175963" y="3670528"/>
                </a:cubicBezTo>
                <a:lnTo>
                  <a:pt x="6176722" y="3685990"/>
                </a:lnTo>
                <a:lnTo>
                  <a:pt x="6181549" y="3690283"/>
                </a:lnTo>
                <a:lnTo>
                  <a:pt x="6179476" y="3699787"/>
                </a:lnTo>
                <a:cubicBezTo>
                  <a:pt x="6179664" y="3700686"/>
                  <a:pt x="6179852" y="3701586"/>
                  <a:pt x="6180040" y="3702486"/>
                </a:cubicBezTo>
                <a:cubicBezTo>
                  <a:pt x="6181140" y="3707637"/>
                  <a:pt x="6182047" y="3712728"/>
                  <a:pt x="6182155" y="3717784"/>
                </a:cubicBezTo>
                <a:cubicBezTo>
                  <a:pt x="6156678" y="3711701"/>
                  <a:pt x="6178864" y="3759789"/>
                  <a:pt x="6158980" y="3746229"/>
                </a:cubicBezTo>
                <a:cubicBezTo>
                  <a:pt x="6144630" y="3780750"/>
                  <a:pt x="6117520" y="3867558"/>
                  <a:pt x="6096049" y="3924910"/>
                </a:cubicBezTo>
                <a:lnTo>
                  <a:pt x="6069712" y="3989353"/>
                </a:lnTo>
                <a:lnTo>
                  <a:pt x="6067330" y="4033899"/>
                </a:lnTo>
                <a:cubicBezTo>
                  <a:pt x="6065506" y="4070470"/>
                  <a:pt x="6063599" y="4110146"/>
                  <a:pt x="6061081" y="4142250"/>
                </a:cubicBezTo>
                <a:cubicBezTo>
                  <a:pt x="6055260" y="4200007"/>
                  <a:pt x="6045907" y="4278998"/>
                  <a:pt x="6042858" y="4329442"/>
                </a:cubicBezTo>
                <a:cubicBezTo>
                  <a:pt x="6038376" y="4381764"/>
                  <a:pt x="6036461" y="4433012"/>
                  <a:pt x="6034182" y="4456184"/>
                </a:cubicBezTo>
                <a:lnTo>
                  <a:pt x="6029178" y="4468478"/>
                </a:lnTo>
                <a:lnTo>
                  <a:pt x="6029974" y="4469862"/>
                </a:lnTo>
                <a:cubicBezTo>
                  <a:pt x="6031287" y="4476321"/>
                  <a:pt x="6030316" y="4480555"/>
                  <a:pt x="6028340" y="4483797"/>
                </a:cubicBezTo>
                <a:lnTo>
                  <a:pt x="6025168" y="4487091"/>
                </a:lnTo>
                <a:lnTo>
                  <a:pt x="6023164" y="4496728"/>
                </a:lnTo>
                <a:lnTo>
                  <a:pt x="6016839" y="4515918"/>
                </a:lnTo>
                <a:cubicBezTo>
                  <a:pt x="6017189" y="4517049"/>
                  <a:pt x="6017537" y="4518182"/>
                  <a:pt x="6017886" y="4519316"/>
                </a:cubicBezTo>
                <a:lnTo>
                  <a:pt x="6011819" y="4547957"/>
                </a:lnTo>
                <a:lnTo>
                  <a:pt x="6012791" y="4548262"/>
                </a:lnTo>
                <a:cubicBezTo>
                  <a:pt x="6014837" y="4549595"/>
                  <a:pt x="6016087" y="4551811"/>
                  <a:pt x="6015703" y="4555939"/>
                </a:cubicBezTo>
                <a:cubicBezTo>
                  <a:pt x="6031790" y="4548276"/>
                  <a:pt x="6021405" y="4557977"/>
                  <a:pt x="6018854" y="4570815"/>
                </a:cubicBezTo>
                <a:cubicBezTo>
                  <a:pt x="6021736" y="4583801"/>
                  <a:pt x="6030754" y="4622347"/>
                  <a:pt x="6033000" y="4633846"/>
                </a:cubicBezTo>
                <a:lnTo>
                  <a:pt x="6032325" y="4639816"/>
                </a:lnTo>
                <a:lnTo>
                  <a:pt x="6032549" y="4639923"/>
                </a:lnTo>
                <a:cubicBezTo>
                  <a:pt x="6032911" y="4641190"/>
                  <a:pt x="6032878" y="4643141"/>
                  <a:pt x="6032309" y="4646192"/>
                </a:cubicBezTo>
                <a:lnTo>
                  <a:pt x="6031095" y="4650706"/>
                </a:lnTo>
                <a:lnTo>
                  <a:pt x="6029786" y="4662290"/>
                </a:lnTo>
                <a:cubicBezTo>
                  <a:pt x="6030161" y="4663587"/>
                  <a:pt x="6030536" y="4664883"/>
                  <a:pt x="6030911" y="4666180"/>
                </a:cubicBezTo>
                <a:lnTo>
                  <a:pt x="6033630" y="4667585"/>
                </a:lnTo>
                <a:lnTo>
                  <a:pt x="6033189" y="4668660"/>
                </a:lnTo>
                <a:cubicBezTo>
                  <a:pt x="6027286" y="4676831"/>
                  <a:pt x="6019767" y="4679345"/>
                  <a:pt x="6038764" y="4689807"/>
                </a:cubicBezTo>
                <a:cubicBezTo>
                  <a:pt x="6028616" y="4708535"/>
                  <a:pt x="6040474" y="4712235"/>
                  <a:pt x="6042217" y="4737890"/>
                </a:cubicBezTo>
                <a:cubicBezTo>
                  <a:pt x="6033362" y="4748600"/>
                  <a:pt x="6035273" y="4757223"/>
                  <a:pt x="6040543" y="4765657"/>
                </a:cubicBezTo>
                <a:cubicBezTo>
                  <a:pt x="6034416" y="4790618"/>
                  <a:pt x="6040696" y="4813399"/>
                  <a:pt x="6039956" y="4841463"/>
                </a:cubicBezTo>
                <a:lnTo>
                  <a:pt x="6057123" y="4969863"/>
                </a:lnTo>
                <a:lnTo>
                  <a:pt x="6055039" y="4974028"/>
                </a:lnTo>
                <a:cubicBezTo>
                  <a:pt x="6053860" y="4976933"/>
                  <a:pt x="6053409" y="4978909"/>
                  <a:pt x="6053462" y="4980318"/>
                </a:cubicBezTo>
                <a:lnTo>
                  <a:pt x="6053643" y="4980501"/>
                </a:lnTo>
                <a:lnTo>
                  <a:pt x="6051733" y="4986338"/>
                </a:lnTo>
                <a:lnTo>
                  <a:pt x="6049602" y="4991296"/>
                </a:lnTo>
                <a:cubicBezTo>
                  <a:pt x="6058123" y="5019829"/>
                  <a:pt x="6066643" y="5048361"/>
                  <a:pt x="6075165" y="5076895"/>
                </a:cubicBezTo>
                <a:lnTo>
                  <a:pt x="6073751" y="5081568"/>
                </a:lnTo>
                <a:cubicBezTo>
                  <a:pt x="6073034" y="5084748"/>
                  <a:pt x="6072888" y="5086810"/>
                  <a:pt x="6073150" y="5088173"/>
                </a:cubicBezTo>
                <a:lnTo>
                  <a:pt x="6073355" y="5088300"/>
                </a:lnTo>
                <a:lnTo>
                  <a:pt x="6072362" y="5094558"/>
                </a:lnTo>
                <a:cubicBezTo>
                  <a:pt x="6070184" y="5105196"/>
                  <a:pt x="6067588" y="5115626"/>
                  <a:pt x="6064726" y="5125620"/>
                </a:cubicBezTo>
                <a:cubicBezTo>
                  <a:pt x="6063568" y="5154527"/>
                  <a:pt x="6065189" y="5244020"/>
                  <a:pt x="6065415" y="5268004"/>
                </a:cubicBezTo>
                <a:cubicBezTo>
                  <a:pt x="6065637" y="5268513"/>
                  <a:pt x="6065860" y="5269021"/>
                  <a:pt x="6066081" y="5269530"/>
                </a:cubicBezTo>
                <a:lnTo>
                  <a:pt x="6043407" y="5390941"/>
                </a:lnTo>
                <a:cubicBezTo>
                  <a:pt x="6032545" y="5438194"/>
                  <a:pt x="6020942" y="5465286"/>
                  <a:pt x="6025377" y="5539927"/>
                </a:cubicBezTo>
                <a:cubicBezTo>
                  <a:pt x="6019787" y="5610775"/>
                  <a:pt x="6013913" y="5740573"/>
                  <a:pt x="6010052" y="5791594"/>
                </a:cubicBezTo>
                <a:cubicBezTo>
                  <a:pt x="5989401" y="5787060"/>
                  <a:pt x="6018524" y="5849672"/>
                  <a:pt x="5994220" y="5855206"/>
                </a:cubicBezTo>
                <a:cubicBezTo>
                  <a:pt x="5995282" y="5860240"/>
                  <a:pt x="5980598" y="5868910"/>
                  <a:pt x="5982580" y="5873582"/>
                </a:cubicBezTo>
                <a:cubicBezTo>
                  <a:pt x="5982922" y="5874401"/>
                  <a:pt x="5983265" y="5875218"/>
                  <a:pt x="5983608" y="5876037"/>
                </a:cubicBezTo>
                <a:lnTo>
                  <a:pt x="5983535" y="5886534"/>
                </a:lnTo>
                <a:lnTo>
                  <a:pt x="5988737" y="5888644"/>
                </a:lnTo>
                <a:cubicBezTo>
                  <a:pt x="5989948" y="5893707"/>
                  <a:pt x="5991159" y="5898769"/>
                  <a:pt x="5992371" y="5903832"/>
                </a:cubicBezTo>
                <a:cubicBezTo>
                  <a:pt x="5992924" y="5909651"/>
                  <a:pt x="5992578" y="5916068"/>
                  <a:pt x="5990780" y="5923391"/>
                </a:cubicBezTo>
                <a:cubicBezTo>
                  <a:pt x="5975822" y="5948880"/>
                  <a:pt x="6013580" y="5981626"/>
                  <a:pt x="5993870" y="6013205"/>
                </a:cubicBezTo>
                <a:cubicBezTo>
                  <a:pt x="5988486" y="6024901"/>
                  <a:pt x="5991718" y="6066777"/>
                  <a:pt x="5997673" y="6074018"/>
                </a:cubicBezTo>
                <a:cubicBezTo>
                  <a:pt x="5998007" y="6081731"/>
                  <a:pt x="6007861" y="6126985"/>
                  <a:pt x="6014840" y="6130837"/>
                </a:cubicBezTo>
                <a:cubicBezTo>
                  <a:pt x="6022998" y="6137057"/>
                  <a:pt x="5999420" y="6156330"/>
                  <a:pt x="6010704" y="6152982"/>
                </a:cubicBezTo>
                <a:cubicBezTo>
                  <a:pt x="6008682" y="6186619"/>
                  <a:pt x="6039938" y="6191636"/>
                  <a:pt x="6038294" y="6221100"/>
                </a:cubicBezTo>
                <a:cubicBezTo>
                  <a:pt x="6039643" y="6222126"/>
                  <a:pt x="6046356" y="6257468"/>
                  <a:pt x="6052331" y="6287550"/>
                </a:cubicBezTo>
                <a:cubicBezTo>
                  <a:pt x="6058307" y="6317632"/>
                  <a:pt x="6082079" y="6391312"/>
                  <a:pt x="6074143" y="6401595"/>
                </a:cubicBezTo>
                <a:cubicBezTo>
                  <a:pt x="6074931" y="6423902"/>
                  <a:pt x="6059614" y="6432919"/>
                  <a:pt x="6060199" y="6487110"/>
                </a:cubicBezTo>
                <a:cubicBezTo>
                  <a:pt x="6075583" y="6574474"/>
                  <a:pt x="6076150" y="6553611"/>
                  <a:pt x="6081156" y="6588589"/>
                </a:cubicBezTo>
                <a:cubicBezTo>
                  <a:pt x="6102088" y="6637976"/>
                  <a:pt x="6067660" y="6687723"/>
                  <a:pt x="6114944" y="6769963"/>
                </a:cubicBezTo>
                <a:cubicBezTo>
                  <a:pt x="6130462" y="6819284"/>
                  <a:pt x="6119243" y="6817955"/>
                  <a:pt x="6128950" y="6835814"/>
                </a:cubicBezTo>
                <a:lnTo>
                  <a:pt x="6132536" y="6858000"/>
                </a:lnTo>
                <a:lnTo>
                  <a:pt x="4789511" y="6858000"/>
                </a:lnTo>
                <a:lnTo>
                  <a:pt x="1866294" y="6858000"/>
                </a:lnTo>
                <a:lnTo>
                  <a:pt x="1705866" y="6858000"/>
                </a:lnTo>
                <a:lnTo>
                  <a:pt x="1343025" y="6858000"/>
                </a:lnTo>
                <a:lnTo>
                  <a:pt x="523269" y="6858000"/>
                </a:lnTo>
                <a:lnTo>
                  <a:pt x="362841"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144E7B19-DD4F-7A63-DCA7-9C8BB773A00C}"/>
              </a:ext>
            </a:extLst>
          </p:cNvPr>
          <p:cNvSpPr txBox="1"/>
          <p:nvPr/>
        </p:nvSpPr>
        <p:spPr>
          <a:xfrm>
            <a:off x="1150889" y="1487520"/>
            <a:ext cx="4438036" cy="3908585"/>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Aft>
                <a:spcPts val="600"/>
              </a:spcAft>
            </a:pPr>
            <a:r>
              <a:rPr lang="en-US" sz="2500" dirty="0"/>
              <a:t>In the 9th and 11th century plain silver became a popular medium in Anglo-Saxon England, probably because of the increased amount in circulation due to Viking trading and raiding, and it was during this time a number of magnificent silver penannular brooches were created in Ireland.</a:t>
            </a:r>
            <a:endParaRPr lang="ru-RU"/>
          </a:p>
        </p:txBody>
      </p:sp>
      <p:pic>
        <p:nvPicPr>
          <p:cNvPr id="2" name="Рисунок 1" descr="Изображение выглядит как символ, эмблема&#10;&#10;Содержимое, созданное ИИ, может быть неверным.">
            <a:extLst>
              <a:ext uri="{FF2B5EF4-FFF2-40B4-BE49-F238E27FC236}">
                <a16:creationId xmlns:a16="http://schemas.microsoft.com/office/drawing/2014/main" id="{46646D39-0F3D-3C35-B688-415A36F4C6E0}"/>
              </a:ext>
            </a:extLst>
          </p:cNvPr>
          <p:cNvPicPr>
            <a:picLocks noChangeAspect="1"/>
          </p:cNvPicPr>
          <p:nvPr/>
        </p:nvPicPr>
        <p:blipFill>
          <a:blip r:embed="rId2"/>
          <a:stretch>
            <a:fillRect/>
          </a:stretch>
        </p:blipFill>
        <p:spPr>
          <a:xfrm>
            <a:off x="6880610" y="998020"/>
            <a:ext cx="4737650" cy="4884175"/>
          </a:xfrm>
          <a:prstGeom prst="rect">
            <a:avLst/>
          </a:prstGeom>
        </p:spPr>
      </p:pic>
    </p:spTree>
    <p:extLst>
      <p:ext uri="{BB962C8B-B14F-4D97-AF65-F5344CB8AC3E}">
        <p14:creationId xmlns:p14="http://schemas.microsoft.com/office/powerpoint/2010/main" val="326615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extBox 1">
            <a:extLst>
              <a:ext uri="{FF2B5EF4-FFF2-40B4-BE49-F238E27FC236}">
                <a16:creationId xmlns:a16="http://schemas.microsoft.com/office/drawing/2014/main" id="{ADBD659A-744B-C2CA-AD06-E71AAEF50EE7}"/>
              </a:ext>
            </a:extLst>
          </p:cNvPr>
          <p:cNvSpPr txBox="1"/>
          <p:nvPr/>
        </p:nvSpPr>
        <p:spPr>
          <a:xfrm>
            <a:off x="699655" y="1811770"/>
            <a:ext cx="5393361" cy="2952029"/>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Aft>
                <a:spcPts val="600"/>
              </a:spcAft>
            </a:pPr>
            <a:r>
              <a:rPr lang="en-US" sz="2500"/>
              <a:t>By the 1980s a new Celtic Revival had begun, which continues to this day. By the 1990s the number of new artists, craftsmen, designers and retailers specializing in Celtic jewelry and crafts was rapidly increasing. The Celtic Renaissance has been an international phenomenon</a:t>
            </a:r>
            <a:endParaRPr lang="ru-RU" sz="2500"/>
          </a:p>
        </p:txBody>
      </p:sp>
      <p:pic>
        <p:nvPicPr>
          <p:cNvPr id="3" name="Рисунок 2" descr="Изображение выглядит как искусство, Орнамент, шаблон, Симметрия&#10;&#10;Содержимое, созданное ИИ, может быть неверным.">
            <a:extLst>
              <a:ext uri="{FF2B5EF4-FFF2-40B4-BE49-F238E27FC236}">
                <a16:creationId xmlns:a16="http://schemas.microsoft.com/office/drawing/2014/main" id="{C7DE98A7-170C-2917-C433-BB35DF5D739D}"/>
              </a:ext>
            </a:extLst>
          </p:cNvPr>
          <p:cNvPicPr>
            <a:picLocks noChangeAspect="1"/>
          </p:cNvPicPr>
          <p:nvPr/>
        </p:nvPicPr>
        <p:blipFill>
          <a:blip r:embed="rId2"/>
          <a:srcRect r="3" b="3"/>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0"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482203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Широкоэкранный</PresentationFormat>
  <Paragraphs>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180</cp:revision>
  <dcterms:created xsi:type="dcterms:W3CDTF">2025-02-16T16:55:48Z</dcterms:created>
  <dcterms:modified xsi:type="dcterms:W3CDTF">2025-02-21T05:08:19Z</dcterms:modified>
</cp:coreProperties>
</file>