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77" r:id="rId4"/>
    <p:sldId id="276" r:id="rId5"/>
    <p:sldId id="257" r:id="rId6"/>
    <p:sldId id="260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9" r:id="rId18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61" d="100"/>
          <a:sy n="61" d="100"/>
        </p:scale>
        <p:origin x="-13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hqdefault.jpg"/>
          <p:cNvPicPr>
            <a:picLocks noChangeAspect="1" noChangeArrowheads="1"/>
          </p:cNvPicPr>
          <p:nvPr/>
        </p:nvPicPr>
        <p:blipFill>
          <a:blip r:embed="rId3"/>
          <a:srcRect l="9375" t="12499" r="1562" b="10417"/>
          <a:stretch>
            <a:fillRect/>
          </a:stretch>
        </p:blipFill>
        <p:spPr bwMode="auto">
          <a:xfrm>
            <a:off x="1071538" y="0"/>
            <a:ext cx="7358083" cy="43508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4000504"/>
            <a:ext cx="8786842" cy="1214446"/>
          </a:xfrm>
        </p:spPr>
        <p:txBody>
          <a:bodyPr>
            <a:noAutofit/>
          </a:bodyPr>
          <a:lstStyle/>
          <a:p>
            <a:pPr algn="l"/>
            <a:r>
              <a:rPr lang="ru-RU" sz="4000" b="1" dirty="0" smtClean="0"/>
              <a:t>                          «</a:t>
            </a:r>
            <a:r>
              <a:rPr lang="ru-RU" sz="4000" b="1" dirty="0" err="1" smtClean="0"/>
              <a:t>Питчинг</a:t>
            </a:r>
            <a:r>
              <a:rPr lang="ru-RU" sz="4000" b="1" dirty="0" smtClean="0"/>
              <a:t>»</a:t>
            </a:r>
            <a:br>
              <a:rPr lang="ru-RU" sz="4000" b="1" dirty="0" smtClean="0"/>
            </a:br>
            <a:r>
              <a:rPr lang="ru-RU" sz="4000" b="1" dirty="0" smtClean="0"/>
              <a:t> как искусство презентации проекта </a:t>
            </a:r>
            <a:br>
              <a:rPr lang="ru-RU" sz="4000" b="1" dirty="0" smtClean="0"/>
            </a:br>
            <a:r>
              <a:rPr lang="ru-RU" sz="4000" dirty="0" smtClean="0"/>
              <a:t>            </a:t>
            </a:r>
            <a:r>
              <a:rPr lang="ru-RU" sz="4000" b="1" dirty="0" smtClean="0"/>
              <a:t>в рамках обучения ФГОС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43108" y="5572140"/>
            <a:ext cx="7000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Конюшняя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Владимировна,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английского языка МБОУ «Гимназия»,</a:t>
            </a:r>
          </a:p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ст. Каневская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\Desktop\39615cdb-557e-4388-9fcf-573c22a21d4d.jpg"/>
          <p:cNvPicPr>
            <a:picLocks noChangeAspect="1" noChangeArrowheads="1"/>
          </p:cNvPicPr>
          <p:nvPr/>
        </p:nvPicPr>
        <p:blipFill>
          <a:blip r:embed="rId2"/>
          <a:srcRect l="5350" t="2469" r="3704" b="3704"/>
          <a:stretch>
            <a:fillRect/>
          </a:stretch>
        </p:blipFill>
        <p:spPr bwMode="auto">
          <a:xfrm>
            <a:off x="3071802" y="928670"/>
            <a:ext cx="2428892" cy="5429288"/>
          </a:xfrm>
          <a:prstGeom prst="rect">
            <a:avLst/>
          </a:prstGeom>
          <a:noFill/>
        </p:spPr>
      </p:pic>
      <p:pic>
        <p:nvPicPr>
          <p:cNvPr id="8195" name="Picture 3" descr="C:\Users\дом\Desktop\2b983102-5e6e-4672-9259-71fa6d8ab88c.jpg"/>
          <p:cNvPicPr>
            <a:picLocks noChangeAspect="1" noChangeArrowheads="1"/>
          </p:cNvPicPr>
          <p:nvPr/>
        </p:nvPicPr>
        <p:blipFill>
          <a:blip r:embed="rId3"/>
          <a:srcRect l="2664" r="4098" b="12634"/>
          <a:stretch>
            <a:fillRect/>
          </a:stretch>
        </p:blipFill>
        <p:spPr bwMode="auto">
          <a:xfrm>
            <a:off x="428596" y="285728"/>
            <a:ext cx="2500330" cy="5072074"/>
          </a:xfrm>
          <a:prstGeom prst="rect">
            <a:avLst/>
          </a:prstGeom>
          <a:noFill/>
        </p:spPr>
      </p:pic>
      <p:pic>
        <p:nvPicPr>
          <p:cNvPr id="8196" name="Picture 4" descr="C:\Users\дом\Desktop\38aba0f0-2582-4010-a1f6-974334e1a409.jpg"/>
          <p:cNvPicPr>
            <a:picLocks noChangeAspect="1" noChangeArrowheads="1"/>
          </p:cNvPicPr>
          <p:nvPr/>
        </p:nvPicPr>
        <p:blipFill>
          <a:blip r:embed="rId4"/>
          <a:srcRect l="4878" t="48405" r="2438" b="5440"/>
          <a:stretch>
            <a:fillRect/>
          </a:stretch>
        </p:blipFill>
        <p:spPr bwMode="auto">
          <a:xfrm>
            <a:off x="5572132" y="2714620"/>
            <a:ext cx="3376751" cy="36433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43570" y="285728"/>
            <a:ext cx="3286148" cy="224676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Питчинг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идея в быстрой организации опроса и результатах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 rot="19184146">
            <a:off x="6946896" y="4898538"/>
            <a:ext cx="458003" cy="1325570"/>
          </a:xfrm>
          <a:prstGeom prst="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143240" y="357166"/>
            <a:ext cx="2286016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Статус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ватсапе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429264"/>
            <a:ext cx="2428892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Большая аудитория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191549"/>
            <a:ext cx="6429420" cy="122413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Питчинг</a:t>
            </a:r>
            <a:r>
              <a:rPr lang="ru-RU" dirty="0" smtClean="0"/>
              <a:t>» идея в телеграмм </a:t>
            </a:r>
            <a:endParaRPr lang="ru-RU" dirty="0"/>
          </a:p>
        </p:txBody>
      </p:sp>
      <p:pic>
        <p:nvPicPr>
          <p:cNvPr id="9218" name="Picture 2" descr="C:\Users\дом\Desktop\76a8437e-0a10-4527-a820-d91834f51f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0990" r="-1191" b="15739"/>
          <a:stretch>
            <a:fillRect/>
          </a:stretch>
        </p:blipFill>
        <p:spPr bwMode="auto">
          <a:xfrm>
            <a:off x="0" y="1643050"/>
            <a:ext cx="3429024" cy="5379626"/>
          </a:xfrm>
          <a:prstGeom prst="rect">
            <a:avLst/>
          </a:prstGeom>
          <a:noFill/>
        </p:spPr>
      </p:pic>
      <p:pic>
        <p:nvPicPr>
          <p:cNvPr id="9219" name="Picture 3" descr="C:\Users\дом\Desktop\acaac3d5-3f9e-4174-85e1-445d42c3314f.jpg"/>
          <p:cNvPicPr>
            <a:picLocks noChangeAspect="1" noChangeArrowheads="1"/>
          </p:cNvPicPr>
          <p:nvPr/>
        </p:nvPicPr>
        <p:blipFill>
          <a:blip r:embed="rId3"/>
          <a:srcRect t="11651" r="2103" b="16504"/>
          <a:stretch>
            <a:fillRect/>
          </a:stretch>
        </p:blipFill>
        <p:spPr bwMode="auto">
          <a:xfrm>
            <a:off x="3143240" y="1632755"/>
            <a:ext cx="3286148" cy="5225245"/>
          </a:xfrm>
          <a:prstGeom prst="rect">
            <a:avLst/>
          </a:prstGeom>
          <a:noFill/>
        </p:spPr>
      </p:pic>
      <p:pic>
        <p:nvPicPr>
          <p:cNvPr id="9221" name="Picture 5" descr="C:\Users\дом\Desktop\ce76d242-e624-41e6-b33a-09d107f20b77.jpg"/>
          <p:cNvPicPr>
            <a:picLocks noChangeAspect="1" noChangeArrowheads="1"/>
          </p:cNvPicPr>
          <p:nvPr/>
        </p:nvPicPr>
        <p:blipFill>
          <a:blip r:embed="rId4"/>
          <a:srcRect t="33750" r="2777"/>
          <a:stretch>
            <a:fillRect/>
          </a:stretch>
        </p:blipFill>
        <p:spPr bwMode="auto">
          <a:xfrm>
            <a:off x="6000760" y="1643066"/>
            <a:ext cx="2872358" cy="5214934"/>
          </a:xfrm>
          <a:prstGeom prst="rect">
            <a:avLst/>
          </a:prstGeom>
          <a:noFill/>
        </p:spPr>
      </p:pic>
      <p:pic>
        <p:nvPicPr>
          <p:cNvPr id="1026" name="Picture 2" descr="C:\Users\дом\Desktop\1594361538_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0"/>
            <a:ext cx="4607372" cy="6500834"/>
          </a:xfrm>
        </p:spPr>
        <p:txBody>
          <a:bodyPr/>
          <a:lstStyle/>
          <a:p>
            <a:r>
              <a:rPr lang="ru-RU" dirty="0" err="1" smtClean="0"/>
              <a:t>Питчинг</a:t>
            </a:r>
            <a:r>
              <a:rPr lang="ru-RU" dirty="0" smtClean="0"/>
              <a:t> идея в контакте </a:t>
            </a:r>
            <a:endParaRPr lang="ru-RU" dirty="0"/>
          </a:p>
        </p:txBody>
      </p:sp>
      <p:pic>
        <p:nvPicPr>
          <p:cNvPr id="11266" name="Picture 2" descr="C:\Users\дом\Desktop\0f1a983b-b90a-4578-b336-3561290662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4429124" cy="6858001"/>
          </a:xfrm>
          <a:prstGeom prst="rect">
            <a:avLst/>
          </a:prstGeom>
          <a:noFill/>
        </p:spPr>
      </p:pic>
      <p:pic>
        <p:nvPicPr>
          <p:cNvPr id="11267" name="Picture 3" descr="C:\Users\дом\Desktop\1200x600w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57756"/>
            <a:ext cx="4000488" cy="2000244"/>
          </a:xfrm>
          <a:prstGeom prst="rect">
            <a:avLst/>
          </a:prstGeom>
          <a:noFill/>
        </p:spPr>
      </p:pic>
      <p:sp>
        <p:nvSpPr>
          <p:cNvPr id="6" name="5-конечная звезда 5"/>
          <p:cNvSpPr/>
          <p:nvPr/>
        </p:nvSpPr>
        <p:spPr>
          <a:xfrm>
            <a:off x="2571736" y="928670"/>
            <a:ext cx="357190" cy="285752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ом\Desktop\760df747-ba68-4f36-a639-efb92819c5a1.jpg"/>
          <p:cNvPicPr>
            <a:picLocks noChangeAspect="1" noChangeArrowheads="1"/>
          </p:cNvPicPr>
          <p:nvPr/>
        </p:nvPicPr>
        <p:blipFill>
          <a:blip r:embed="rId2"/>
          <a:srcRect l="4523" t="11249" r="6545" b="6142"/>
          <a:stretch>
            <a:fillRect/>
          </a:stretch>
        </p:blipFill>
        <p:spPr bwMode="auto">
          <a:xfrm rot="16200000">
            <a:off x="1143002" y="-1143001"/>
            <a:ext cx="6858002" cy="914399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191549"/>
            <a:ext cx="4214842" cy="1224136"/>
          </a:xfrm>
        </p:spPr>
        <p:txBody>
          <a:bodyPr/>
          <a:lstStyle/>
          <a:p>
            <a:r>
              <a:rPr lang="ru-RU" dirty="0" err="1" smtClean="0"/>
              <a:t>Питчинг</a:t>
            </a:r>
            <a:r>
              <a:rPr lang="ru-RU" dirty="0" smtClean="0"/>
              <a:t> опрос </a:t>
            </a:r>
            <a:endParaRPr lang="ru-RU" dirty="0"/>
          </a:p>
        </p:txBody>
      </p:sp>
      <p:pic>
        <p:nvPicPr>
          <p:cNvPr id="12290" name="Picture 2" descr="C:\Users\дом\Desktop\84545186-e031-4c57-8bbf-ac92e6ef1c9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47115"/>
          <a:stretch>
            <a:fillRect/>
          </a:stretch>
        </p:blipFill>
        <p:spPr bwMode="auto">
          <a:xfrm>
            <a:off x="-1" y="0"/>
            <a:ext cx="4286249" cy="6500834"/>
          </a:xfrm>
          <a:prstGeom prst="rect">
            <a:avLst/>
          </a:prstGeom>
          <a:noFill/>
        </p:spPr>
      </p:pic>
      <p:pic>
        <p:nvPicPr>
          <p:cNvPr id="12291" name="Picture 3" descr="C:\Users\дом\Desktop\84545186-e031-4c57-8bbf-ac92e6ef1c95.jpg"/>
          <p:cNvPicPr>
            <a:picLocks noChangeAspect="1" noChangeArrowheads="1"/>
          </p:cNvPicPr>
          <p:nvPr/>
        </p:nvPicPr>
        <p:blipFill>
          <a:blip r:embed="rId2"/>
          <a:srcRect t="51749" r="-9092"/>
          <a:stretch>
            <a:fillRect/>
          </a:stretch>
        </p:blipFill>
        <p:spPr bwMode="auto">
          <a:xfrm>
            <a:off x="4286248" y="1428736"/>
            <a:ext cx="5143635" cy="49291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178702" cy="1224136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Питчинг</a:t>
            </a:r>
            <a:r>
              <a:rPr lang="ru-RU" sz="3600" dirty="0" smtClean="0"/>
              <a:t> в проектной деятельности на уроках английского языка успешно применим: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56792"/>
            <a:ext cx="7929618" cy="3872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реальной, жизненной проблемы;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Поиск и принятие решений; 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реакции;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аудитории;</a:t>
            </a:r>
          </a:p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Высокая заинтересованность учащихся.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 descr="C:\Users\дом\Desktop\Screen-Shot-2017-04-07-at-11.59.57-AM.jpg"/>
          <p:cNvPicPr>
            <a:picLocks noChangeAspect="1" noChangeArrowheads="1"/>
          </p:cNvPicPr>
          <p:nvPr/>
        </p:nvPicPr>
        <p:blipFill>
          <a:blip r:embed="rId2"/>
          <a:srcRect l="1524" t="2025" r="609" b="65992"/>
          <a:stretch>
            <a:fillRect/>
          </a:stretch>
        </p:blipFill>
        <p:spPr bwMode="auto">
          <a:xfrm>
            <a:off x="857224" y="5429240"/>
            <a:ext cx="7643866" cy="142876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дом\Desktop\71b18ca896702d57d3c2143997e3bc2f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644895989_1-fikiwiki-com-p-kartinka-spasibo-za-vnimanie-dlya-prezenta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91549"/>
            <a:ext cx="6786610" cy="12241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714489"/>
            <a:ext cx="5429288" cy="39290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Низкая мотивация при подготовке и презентации проектов в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10-11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классах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staff_motiv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21400" y="3143248"/>
            <a:ext cx="3022600" cy="3022600"/>
          </a:xfrm>
          <a:prstGeom prst="rect">
            <a:avLst/>
          </a:prstGeom>
          <a:noFill/>
        </p:spPr>
      </p:pic>
      <p:pic>
        <p:nvPicPr>
          <p:cNvPr id="1027" name="Picture 3" descr="C:\Users\дом\Desktop\0.jpg"/>
          <p:cNvPicPr>
            <a:picLocks noChangeAspect="1" noChangeArrowheads="1"/>
          </p:cNvPicPr>
          <p:nvPr/>
        </p:nvPicPr>
        <p:blipFill>
          <a:blip r:embed="rId3"/>
          <a:srcRect t="62500" r="1562" b="8333"/>
          <a:stretch>
            <a:fillRect/>
          </a:stretch>
        </p:blipFill>
        <p:spPr bwMode="auto">
          <a:xfrm>
            <a:off x="500034" y="4857760"/>
            <a:ext cx="8036746" cy="1785950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дом\Desktop\e70965e3-4658-48f5-a004-7c3d981004b3.jpg"/>
          <p:cNvPicPr>
            <a:picLocks noChangeAspect="1" noChangeArrowheads="1"/>
          </p:cNvPicPr>
          <p:nvPr/>
        </p:nvPicPr>
        <p:blipFill>
          <a:blip r:embed="rId2"/>
          <a:srcRect l="13986" t="23077" r="699" b="3496"/>
          <a:stretch>
            <a:fillRect/>
          </a:stretch>
        </p:blipFill>
        <p:spPr bwMode="auto">
          <a:xfrm>
            <a:off x="3929058" y="0"/>
            <a:ext cx="5214942" cy="5000636"/>
          </a:xfrm>
          <a:prstGeom prst="rect">
            <a:avLst/>
          </a:prstGeom>
          <a:noFill/>
        </p:spPr>
      </p:pic>
      <p:pic>
        <p:nvPicPr>
          <p:cNvPr id="1026" name="Picture 2" descr="C:\Users\дом\Desktop\90db8e42-d8c5-45fa-9c82-5b2db6c285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5143501" cy="6858000"/>
          </a:xfrm>
          <a:prstGeom prst="rect">
            <a:avLst/>
          </a:prstGeom>
          <a:noFill/>
        </p:spPr>
      </p:pic>
      <p:pic>
        <p:nvPicPr>
          <p:cNvPr id="1027" name="Picture 3" descr="C:\Users\дом\Desktop\c27d10b3-9669-4bb0-b0e7-73243a9c12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1" y="2428876"/>
            <a:ext cx="5905499" cy="442912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дом\Desktop\0_lfqrGpkYKJtFNNp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4357718" cy="207170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Питчинг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» в различных сферах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Picture 2" descr="C:\Users\дом\Desktop\hqdefault (1).jpg"/>
          <p:cNvPicPr>
            <a:picLocks noChangeAspect="1" noChangeArrowheads="1"/>
          </p:cNvPicPr>
          <p:nvPr/>
        </p:nvPicPr>
        <p:blipFill>
          <a:blip r:embed="rId3"/>
          <a:srcRect t="8333" r="1562" b="8333"/>
          <a:stretch>
            <a:fillRect/>
          </a:stretch>
        </p:blipFill>
        <p:spPr bwMode="auto">
          <a:xfrm>
            <a:off x="428596" y="1571612"/>
            <a:ext cx="3786214" cy="2071702"/>
          </a:xfrm>
          <a:prstGeom prst="rect">
            <a:avLst/>
          </a:prstGeom>
          <a:noFill/>
        </p:spPr>
      </p:pic>
      <p:pic>
        <p:nvPicPr>
          <p:cNvPr id="5" name="Picture 4" descr="C:\Users\дом\Desktop\The-differences-between-a-business-plan-pitch-deck-and-an-elevator-pitch-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571876"/>
            <a:ext cx="3595694" cy="194221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596" y="3643314"/>
            <a:ext cx="200026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киноиндустрия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3571876"/>
            <a:ext cx="285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Маркетинг/менеджмент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28860" y="5500702"/>
            <a:ext cx="357190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предпринимательство/бизнес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new-work-pitch-night-20506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183" t="10526" r="14653" b="5263"/>
          <a:stretch>
            <a:fillRect/>
          </a:stretch>
        </p:blipFill>
        <p:spPr bwMode="auto">
          <a:xfrm>
            <a:off x="285720" y="0"/>
            <a:ext cx="6572296" cy="202224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8322148" cy="335758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 err="1" smtClean="0"/>
              <a:t>Питчинг</a:t>
            </a:r>
            <a:r>
              <a:rPr lang="ru-RU" dirty="0" smtClean="0"/>
              <a:t>» </a:t>
            </a:r>
            <a:br>
              <a:rPr lang="ru-RU" dirty="0" smtClean="0"/>
            </a:br>
            <a:r>
              <a:rPr lang="ru-RU" dirty="0" smtClean="0"/>
              <a:t>(от англ. </a:t>
            </a:r>
            <a:r>
              <a:rPr lang="ru-RU" dirty="0" err="1" smtClean="0"/>
              <a:t>pitch</a:t>
            </a:r>
            <a:r>
              <a:rPr lang="ru-RU" dirty="0" smtClean="0"/>
              <a:t> — бросок в бейсболе) — это когда вы за </a:t>
            </a:r>
            <a:r>
              <a:rPr lang="ru-RU" u="sng" dirty="0" smtClean="0"/>
              <a:t>очень короткое время </a:t>
            </a:r>
            <a:r>
              <a:rPr lang="ru-RU" dirty="0" smtClean="0"/>
              <a:t>излагаете свою идею, ПРОБЛЕМУ  так, чтобы </a:t>
            </a:r>
            <a:r>
              <a:rPr lang="ru-RU" u="sng" dirty="0" smtClean="0"/>
              <a:t>привлечь как можно больше внимания</a:t>
            </a:r>
            <a:br>
              <a:rPr lang="ru-RU" u="sng" dirty="0" smtClean="0"/>
            </a:br>
            <a:endParaRPr lang="ru-RU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\Desktop\Online-Events-Change-Your-Crypto-Project-768x4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21" cy="514351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5357826"/>
            <a:ext cx="7000924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Питчинг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и УРОК АНГЛИЙСКОГО ЯЗЫКА 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191549"/>
            <a:ext cx="4286280" cy="102287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питчинга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56792"/>
            <a:ext cx="8643998" cy="11578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заинтересовать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привлечь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0100" y="2428868"/>
            <a:ext cx="750099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     </a:t>
            </a:r>
            <a:r>
              <a:rPr lang="ru-RU" sz="36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питчинга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(проекта)  </a:t>
            </a:r>
            <a:endParaRPr lang="ru-RU" sz="3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ом\Desktop\005ce38a344c8f866dd9f329dc1a21db.png"/>
          <p:cNvPicPr>
            <a:picLocks noChangeAspect="1" noChangeArrowheads="1"/>
          </p:cNvPicPr>
          <p:nvPr/>
        </p:nvPicPr>
        <p:blipFill>
          <a:blip r:embed="rId2"/>
          <a:srcRect l="4598" t="6257" r="5747" b="14704"/>
          <a:stretch>
            <a:fillRect/>
          </a:stretch>
        </p:blipFill>
        <p:spPr bwMode="auto">
          <a:xfrm>
            <a:off x="2285984" y="3786166"/>
            <a:ext cx="5572164" cy="307183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Стрелка вниз 5"/>
          <p:cNvSpPr/>
          <p:nvPr/>
        </p:nvSpPr>
        <p:spPr>
          <a:xfrm>
            <a:off x="4929190" y="1214422"/>
            <a:ext cx="357190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929190" y="3143248"/>
            <a:ext cx="357190" cy="64294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91549"/>
            <a:ext cx="7858180" cy="59424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dirty="0" smtClean="0"/>
              <a:t>Успешное выполнение </a:t>
            </a:r>
            <a:r>
              <a:rPr lang="ru-RU" sz="3600" dirty="0" err="1" smtClean="0"/>
              <a:t>питчинг</a:t>
            </a:r>
            <a:r>
              <a:rPr lang="ru-RU" sz="3600" dirty="0" smtClean="0"/>
              <a:t> идеи 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857232"/>
            <a:ext cx="4176464" cy="5715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питчинга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1428736"/>
            <a:ext cx="4176464" cy="41434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идеи, проблемы для создания проекта; 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Минимальные временные затраты на изложение решений (до 10 слов или 1 мин);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Охват большой аудитории для привлечения внимания;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 решений на практике.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72066" y="857232"/>
            <a:ext cx="3786214" cy="50006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Правило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питчинга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72066" y="1428736"/>
            <a:ext cx="3857652" cy="4572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можешь что то показать , лучше покажи, чем описывай;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Расскажи суть: какую проблему решает проект , кем и почему он будет востребован;</a:t>
            </a:r>
          </a:p>
          <a:p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вдавайся в детали.</a:t>
            </a:r>
            <a:endParaRPr lang="ru-RU" sz="28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дом\Desktop\5be146340cdf68.20649628.jpg"/>
          <p:cNvPicPr>
            <a:picLocks noChangeAspect="1" noChangeArrowheads="1"/>
          </p:cNvPicPr>
          <p:nvPr/>
        </p:nvPicPr>
        <p:blipFill>
          <a:blip r:embed="rId2"/>
          <a:srcRect t="13560" r="8475" b="12711"/>
          <a:stretch>
            <a:fillRect/>
          </a:stretch>
        </p:blipFill>
        <p:spPr bwMode="auto">
          <a:xfrm>
            <a:off x="1214414" y="4357694"/>
            <a:ext cx="4655742" cy="250030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Питчинг</a:t>
            </a:r>
            <a:r>
              <a:rPr lang="ru-RU" dirty="0" smtClean="0"/>
              <a:t> на уроках английского языка </a:t>
            </a:r>
            <a:br>
              <a:rPr lang="ru-RU" dirty="0" smtClean="0"/>
            </a:br>
            <a:r>
              <a:rPr lang="ru-RU" dirty="0" smtClean="0"/>
              <a:t>в проектной деятельности , 10 класс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56792"/>
            <a:ext cx="8429684" cy="46805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дом\Desktop\b71d4dd9-8193-4654-b050-12dfcdf491cd.jpg"/>
          <p:cNvPicPr>
            <a:picLocks noChangeAspect="1" noChangeArrowheads="1"/>
          </p:cNvPicPr>
          <p:nvPr/>
        </p:nvPicPr>
        <p:blipFill>
          <a:blip r:embed="rId2"/>
          <a:srcRect l="1316" t="22039" b="38487"/>
          <a:stretch>
            <a:fillRect/>
          </a:stretch>
        </p:blipFill>
        <p:spPr bwMode="auto">
          <a:xfrm>
            <a:off x="0" y="1500173"/>
            <a:ext cx="9144000" cy="53578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210</Words>
  <Application>Microsoft Office PowerPoint</Application>
  <PresentationFormat>Экран (4:3)</PresentationFormat>
  <Paragraphs>41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                     «Питчинг»  как искусство презентации проекта              в рамках обучения ФГОС</vt:lpstr>
      <vt:lpstr>Проблема </vt:lpstr>
      <vt:lpstr>Слайд 3</vt:lpstr>
      <vt:lpstr> «Питчинг» в различных сферах</vt:lpstr>
      <vt:lpstr>«Питчинг»  (от англ. pitch — бросок в бейсболе) — это когда вы за очень короткое время излагаете свою идею, ПРОБЛЕМУ  так, чтобы привлечь как можно больше внимания </vt:lpstr>
      <vt:lpstr>Слайд 6</vt:lpstr>
      <vt:lpstr>Цель питчинга </vt:lpstr>
      <vt:lpstr>Успешное выполнение питчинг идеи </vt:lpstr>
      <vt:lpstr>Питчинг на уроках английского языка  в проектной деятельности , 10 класс</vt:lpstr>
      <vt:lpstr>Слайд 10</vt:lpstr>
      <vt:lpstr>«Питчинг» идея в телеграмм </vt:lpstr>
      <vt:lpstr>Питчинг идея в контакте </vt:lpstr>
      <vt:lpstr>Слайд 13</vt:lpstr>
      <vt:lpstr>Питчинг опрос </vt:lpstr>
      <vt:lpstr>Питчинг в проектной деятельности на уроках английского языка успешно применим: </vt:lpstr>
      <vt:lpstr>Слайд 16</vt:lpstr>
      <vt:lpstr>Слайд 17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дом</cp:lastModifiedBy>
  <cp:revision>1299</cp:revision>
  <dcterms:created xsi:type="dcterms:W3CDTF">2018-02-25T09:09:03Z</dcterms:created>
  <dcterms:modified xsi:type="dcterms:W3CDTF">2023-03-29T16:27:07Z</dcterms:modified>
</cp:coreProperties>
</file>