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zen.ru/away?to=https://vpr-ege.ru/vpr/7-klass/inostrannyj-yazyk/510-demoversiya-vpr-2020-po-inostrannym-yazykam-7-klass" TargetMode="External"/><Relationship Id="rId2" Type="http://schemas.openxmlformats.org/officeDocument/2006/relationships/hyperlink" Target="https://dzen.ru/away?to=https://en7-vpr.sdamgia.ru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412776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Подготовка к ВПР. Разбор заданий.</a:t>
            </a:r>
            <a:endParaRPr lang="ru-RU" sz="4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Выполнила: </a:t>
            </a:r>
          </a:p>
          <a:p>
            <a:pPr algn="r"/>
            <a:r>
              <a:rPr lang="ru-RU" dirty="0" smtClean="0"/>
              <a:t>учитель английского языка Камышина Н.С.</a:t>
            </a:r>
          </a:p>
          <a:p>
            <a:pPr algn="r"/>
            <a:r>
              <a:rPr lang="ru-RU" dirty="0" smtClean="0"/>
              <a:t>МБОУ Петрово-</a:t>
            </a:r>
            <a:r>
              <a:rPr lang="ru-RU" dirty="0" err="1" smtClean="0"/>
              <a:t>Дальневская</a:t>
            </a:r>
            <a:r>
              <a:rPr lang="ru-RU" dirty="0" smtClean="0"/>
              <a:t>  СОШ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7455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256584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успешной подготовки к заданию по чтению необходимо регулярно читать печатные материалы разных тематик.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систематизировать и повторять правила чтения и исключения из них;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работать над артикуляцией сложных звуков;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обращать внимание на умения школьников находить и выделять в предложении ключевое слово для корректного фразового ударения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979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работать над интонационными контурами предложений, обращая внимание на интонацию повествовательных предложений (в том числе с однородными членами предложения) и вопросительных предложений разных типов;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регулярно прослушивать аудиозаписи текстов УМК, повторяя и имитируя интонацию диктора;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чаще читать вслух с предварительной подготовкой и ограничением по времени;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организовать парную и групповую работу над осмысленным чтением вслух – обучающиеся должны научиться слышать фонетические ошибки одноклассников и анализировать собственные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129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3 (Говорение-Монологическое высказывание)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Проверяется </a:t>
            </a:r>
            <a:r>
              <a:rPr lang="ru-RU" dirty="0" err="1"/>
              <a:t>сформированность</a:t>
            </a:r>
            <a:r>
              <a:rPr lang="ru-RU" dirty="0"/>
              <a:t> умений строить тематическое монологическое высказывание с опорой на план и визуальную информацию, а также навыки оперирования лексическими и грамматическими единицами в коммуникативно значимом контексте и произносительные навыки.</a:t>
            </a:r>
          </a:p>
          <a:p>
            <a:r>
              <a:rPr lang="ru-RU" dirty="0" smtClean="0"/>
              <a:t>На </a:t>
            </a:r>
            <a:r>
              <a:rPr lang="ru-RU" dirty="0"/>
              <a:t>подготовку </a:t>
            </a:r>
            <a:r>
              <a:rPr lang="ru-RU" dirty="0" smtClean="0"/>
              <a:t> дается 1,5 минуты и </a:t>
            </a:r>
            <a:r>
              <a:rPr lang="ru-RU" dirty="0"/>
              <a:t>не более 2</a:t>
            </a:r>
            <a:r>
              <a:rPr lang="ru-RU" dirty="0" smtClean="0"/>
              <a:t> </a:t>
            </a:r>
            <a:r>
              <a:rPr lang="ru-RU" dirty="0"/>
              <a:t>минут для ответа</a:t>
            </a:r>
            <a:r>
              <a:rPr lang="ru-RU" dirty="0" smtClean="0"/>
              <a:t>.</a:t>
            </a:r>
          </a:p>
          <a:p>
            <a:r>
              <a:rPr lang="ru-RU" dirty="0"/>
              <a:t>За выполнение </a:t>
            </a:r>
            <a:r>
              <a:rPr lang="ru-RU" dirty="0" smtClean="0"/>
              <a:t> </a:t>
            </a:r>
            <a:r>
              <a:rPr lang="ru-RU" dirty="0"/>
              <a:t>упражнения можно получить 8 </a:t>
            </a:r>
            <a:r>
              <a:rPr lang="ru-RU" dirty="0" smtClean="0"/>
              <a:t>баллов.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64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задания 3</a:t>
            </a:r>
            <a:endParaRPr lang="ru-RU" dirty="0"/>
          </a:p>
        </p:txBody>
      </p:sp>
      <p:pic>
        <p:nvPicPr>
          <p:cNvPr id="4" name="Объект 3" descr="-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00200"/>
            <a:ext cx="7776864" cy="5141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215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Составить подробный план-шаблон ответа: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496943" cy="442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353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4 (Чтение)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Н</a:t>
            </a:r>
            <a:r>
              <a:rPr lang="ru-RU" sz="3200" dirty="0" smtClean="0"/>
              <a:t>ужно </a:t>
            </a:r>
            <a:r>
              <a:rPr lang="ru-RU" sz="3200" dirty="0"/>
              <a:t>соотнести короткие тексты с заголовками. Один заголовок будет лишним.</a:t>
            </a:r>
          </a:p>
          <a:p>
            <a:r>
              <a:rPr lang="ru-RU" sz="3200" dirty="0" smtClean="0"/>
              <a:t>За каждый правильный ответ дается 1балл, максимальное количество баллов 5.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257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задания 4</a:t>
            </a:r>
            <a:endParaRPr lang="ru-RU" dirty="0"/>
          </a:p>
        </p:txBody>
      </p:sp>
      <p:pic>
        <p:nvPicPr>
          <p:cNvPr id="4" name="Объект 3" descr="-4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7632848" cy="5445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6893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600" dirty="0"/>
              <a:t>Тренируем навык </a:t>
            </a:r>
            <a:r>
              <a:rPr lang="ru-RU" sz="3600" dirty="0" smtClean="0"/>
              <a:t>беглого чтения; </a:t>
            </a:r>
          </a:p>
          <a:p>
            <a:r>
              <a:rPr lang="ru-RU" sz="3600" dirty="0" smtClean="0"/>
              <a:t>Ищем </a:t>
            </a:r>
            <a:r>
              <a:rPr lang="ru-RU" sz="3600" dirty="0"/>
              <a:t>основную идею текста, опорные слова и </a:t>
            </a:r>
            <a:r>
              <a:rPr lang="ru-RU" sz="3600" dirty="0" smtClean="0"/>
              <a:t>фразы;</a:t>
            </a:r>
          </a:p>
          <a:p>
            <a:r>
              <a:rPr lang="ru-RU" sz="3600" dirty="0" smtClean="0"/>
              <a:t>Работаем </a:t>
            </a:r>
            <a:r>
              <a:rPr lang="ru-RU" sz="3600" dirty="0"/>
              <a:t>с синонимическими рядами при подготовке.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363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5 (Грамматика)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В заданиях </a:t>
            </a:r>
            <a:r>
              <a:rPr lang="ru-RU" dirty="0" smtClean="0"/>
              <a:t>по грамматике проверяются </a:t>
            </a:r>
            <a:r>
              <a:rPr lang="ru-RU" dirty="0"/>
              <a:t>навыки оперирования изученными </a:t>
            </a:r>
            <a:r>
              <a:rPr lang="ru-RU" dirty="0" smtClean="0"/>
              <a:t>грамматическими формами  </a:t>
            </a:r>
            <a:r>
              <a:rPr lang="ru-RU" dirty="0"/>
              <a:t>в коммуникативно значимом контексте на основе предложенного связного текста. </a:t>
            </a:r>
            <a:endParaRPr lang="ru-RU" dirty="0" smtClean="0"/>
          </a:p>
          <a:p>
            <a:r>
              <a:rPr lang="ru-RU" dirty="0"/>
              <a:t>Нужно прочитать текст и вставить вместо каждого пропуска грамматическую форму, выбрав её из четырёх вариантов.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грамматическом задание за каждый правильно выбранный ответ по 1 баллу, максимальное количество баллов - 5.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177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задания 5</a:t>
            </a:r>
            <a:endParaRPr lang="ru-RU" dirty="0"/>
          </a:p>
        </p:txBody>
      </p:sp>
      <p:pic>
        <p:nvPicPr>
          <p:cNvPr id="4" name="Объект 3" descr="-5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0200"/>
            <a:ext cx="8568951" cy="487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6283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ВПР?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ВПР-</a:t>
            </a:r>
            <a:r>
              <a:rPr lang="ru-RU" dirty="0"/>
              <a:t>Всероссийская проверочная работа по английскому </a:t>
            </a:r>
            <a:r>
              <a:rPr lang="ru-RU" dirty="0" smtClean="0"/>
              <a:t>языку, которая </a:t>
            </a:r>
            <a:r>
              <a:rPr lang="ru-RU" dirty="0"/>
              <a:t>проводится в компьютерной форме – с помощью компьютерной </a:t>
            </a:r>
            <a:r>
              <a:rPr lang="ru-RU" dirty="0" smtClean="0"/>
              <a:t>программы и направлена </a:t>
            </a:r>
            <a:r>
              <a:rPr lang="ru-RU" dirty="0"/>
              <a:t>на выявление уровня </a:t>
            </a:r>
            <a:r>
              <a:rPr lang="ru-RU" dirty="0" err="1"/>
              <a:t>сформированности</a:t>
            </a:r>
            <a:r>
              <a:rPr lang="ru-RU" dirty="0"/>
              <a:t> иноязычной коммуникативной компетенции и опыта применения речевых умений и языковых навыков для решения типичных коммуникативных задач, адекватных возрасту обучающихся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378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овторить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темы: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Времена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глаголов английского языка.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Глагол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Личные и притяжательные местоимения английского языка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Притяжательный падеж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Степени сравнения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Порядковые числительные.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813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6 (Лексика)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 задание - самое сложное задание для учащихся, без базового знания основных лексических единиц невозможно выполнение задания.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Нужно прочитать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текст и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вставить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вместо каждого пропуска подходящее слово, выбрав его из выпадающего списка. Два слова 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списке лишние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лексическом задании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 каждый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правильный выбранный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ответ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балл,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максимальное количество баллов - 5.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3286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задания 6</a:t>
            </a:r>
            <a:endParaRPr lang="ru-RU" dirty="0"/>
          </a:p>
        </p:txBody>
      </p:sp>
      <p:pic>
        <p:nvPicPr>
          <p:cNvPr id="4" name="Объект 3" descr="впр по английскому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496944" cy="4392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783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Понимание текста, предложения важно для правильной подстановки слова. </a:t>
            </a:r>
          </a:p>
          <a:p>
            <a:r>
              <a:rPr lang="ru-RU" dirty="0"/>
              <a:t>Важно обращать внимание на те слова, которые идут до пропуска и после пропуска. </a:t>
            </a:r>
          </a:p>
          <a:p>
            <a:r>
              <a:rPr lang="ru-RU" dirty="0"/>
              <a:t>Задание </a:t>
            </a:r>
            <a:r>
              <a:rPr lang="ru-RU" dirty="0" smtClean="0"/>
              <a:t>построено </a:t>
            </a:r>
            <a:r>
              <a:rPr lang="ru-RU" dirty="0"/>
              <a:t>на одинаково звучащих словах, но разных по значению ( </a:t>
            </a:r>
            <a:r>
              <a:rPr lang="ru-RU" dirty="0" err="1"/>
              <a:t>than-then</a:t>
            </a:r>
            <a:r>
              <a:rPr lang="ru-RU" dirty="0"/>
              <a:t>). </a:t>
            </a:r>
          </a:p>
          <a:p>
            <a:r>
              <a:rPr lang="ru-RU" dirty="0"/>
              <a:t>Для повышения уровня словарного запаса стоит выполнять упражнения на лексику, где есть слова омофоны, омографы.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930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Перевод баллов за ВПР в оценки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Первичные баллы Оценка </a:t>
            </a:r>
            <a:r>
              <a:rPr lang="ru-RU" dirty="0"/>
              <a:t>по пятибалльной </a:t>
            </a:r>
            <a:r>
              <a:rPr lang="ru-RU" dirty="0" smtClean="0"/>
              <a:t>          шкале</a:t>
            </a:r>
            <a:endParaRPr lang="ru-RU" dirty="0"/>
          </a:p>
          <a:p>
            <a:r>
              <a:rPr lang="ru-RU" dirty="0"/>
              <a:t>0–12	</a:t>
            </a:r>
            <a:r>
              <a:rPr lang="ru-RU" dirty="0" smtClean="0"/>
              <a:t>                                 2</a:t>
            </a:r>
            <a:endParaRPr lang="ru-RU" dirty="0"/>
          </a:p>
          <a:p>
            <a:r>
              <a:rPr lang="ru-RU" dirty="0"/>
              <a:t>13–20	</a:t>
            </a:r>
            <a:r>
              <a:rPr lang="ru-RU" dirty="0" smtClean="0"/>
              <a:t>                                 3</a:t>
            </a:r>
            <a:endParaRPr lang="ru-RU" dirty="0"/>
          </a:p>
          <a:p>
            <a:r>
              <a:rPr lang="ru-RU" dirty="0"/>
              <a:t>21–26	</a:t>
            </a:r>
            <a:r>
              <a:rPr lang="ru-RU" dirty="0" smtClean="0"/>
              <a:t>                                 4</a:t>
            </a:r>
            <a:endParaRPr lang="ru-RU" dirty="0"/>
          </a:p>
          <a:p>
            <a:r>
              <a:rPr lang="ru-RU" dirty="0"/>
              <a:t>27–30	</a:t>
            </a:r>
            <a:r>
              <a:rPr lang="ru-RU" dirty="0" smtClean="0"/>
              <a:t>                                 5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189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рекомендации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/>
              <a:t>повторить грамматические правила по школьной программе;</a:t>
            </a:r>
          </a:p>
          <a:p>
            <a:pPr lvl="0"/>
            <a:r>
              <a:rPr lang="ru-RU" dirty="0"/>
              <a:t>решать тесты и задания, похожие на те, которые будут на ВПР (найти тренажеры можно на специализированных </a:t>
            </a:r>
            <a:r>
              <a:rPr lang="ru-RU" dirty="0" smtClean="0"/>
              <a:t>сайтах </a:t>
            </a:r>
            <a:r>
              <a:rPr lang="ru-RU" dirty="0">
                <a:hlinkClick r:id="rId2"/>
              </a:rPr>
              <a:t>Сдам ГИА, Решу ВПР</a:t>
            </a:r>
            <a:r>
              <a:rPr lang="ru-RU" dirty="0"/>
              <a:t>, </a:t>
            </a:r>
            <a:r>
              <a:rPr lang="ru-RU" dirty="0">
                <a:hlinkClick r:id="rId3"/>
              </a:rPr>
              <a:t>ВПР, ЕГЭ демоверсии </a:t>
            </a:r>
            <a:r>
              <a:rPr lang="ru-RU" dirty="0" smtClean="0"/>
              <a:t>);</a:t>
            </a:r>
            <a:endParaRPr lang="ru-RU" dirty="0"/>
          </a:p>
          <a:p>
            <a:pPr lvl="0"/>
            <a:r>
              <a:rPr lang="ru-RU" dirty="0"/>
              <a:t>регулярно читать и слушать тексты на английском языке, чтобы улучшить понимание английского произношения и расширить словарный запас;</a:t>
            </a:r>
          </a:p>
          <a:p>
            <a:pPr lvl="0"/>
            <a:r>
              <a:rPr lang="ru-RU" dirty="0"/>
              <a:t>практиковать устную речь.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545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450015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cs typeface="Aharoni" pitchFamily="2" charset="-79"/>
              </a:rPr>
              <a:t>Цель проведения ВПР:</a:t>
            </a:r>
            <a:endParaRPr lang="ru-RU" sz="4800" b="1" dirty="0"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мониторинг </a:t>
            </a:r>
            <a:r>
              <a:rPr lang="ru-RU" sz="4400" dirty="0"/>
              <a:t>перехода на новые стандарты ФГОС и выявления уровня подготовки учащихся</a:t>
            </a:r>
            <a:r>
              <a:rPr lang="ru-RU" sz="4400" dirty="0" smtClean="0"/>
              <a:t>.</a:t>
            </a:r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171124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чего состоит ВПР?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Каждая </a:t>
            </a:r>
            <a:r>
              <a:rPr lang="ru-RU" sz="2800" dirty="0"/>
              <a:t>проверочная работа состоит из двух блоков: письменной и устной части, всего шесть заданий.</a:t>
            </a:r>
          </a:p>
          <a:p>
            <a:r>
              <a:rPr lang="ru-RU" sz="2800" dirty="0"/>
              <a:t>Письменная часть включает в себя задания на </a:t>
            </a:r>
            <a:r>
              <a:rPr lang="ru-RU" sz="2800" dirty="0" err="1"/>
              <a:t>аудирование</a:t>
            </a:r>
            <a:r>
              <a:rPr lang="ru-RU" sz="2800" dirty="0"/>
              <a:t>, чтение, грамматику и </a:t>
            </a:r>
            <a:r>
              <a:rPr lang="ru-RU" sz="2800" dirty="0" smtClean="0"/>
              <a:t>лексику</a:t>
            </a:r>
          </a:p>
          <a:p>
            <a:r>
              <a:rPr lang="ru-RU" sz="2800" dirty="0"/>
              <a:t>Устная часть состоит из двух заданий: чтение текста вслух и описания картинки, то есть составления монологической речи. </a:t>
            </a:r>
            <a:endParaRPr lang="ru-RU" sz="2800" dirty="0" smtClean="0"/>
          </a:p>
          <a:p>
            <a:r>
              <a:rPr lang="ru-RU" sz="2800" dirty="0" smtClean="0"/>
              <a:t>Продолжительность работы – 45 минут.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414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1(</a:t>
            </a:r>
            <a:r>
              <a:rPr lang="ru-RU" dirty="0" err="1" smtClean="0"/>
              <a:t>Аудирование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В заданиях по </a:t>
            </a:r>
            <a:r>
              <a:rPr lang="ru-RU" dirty="0" err="1"/>
              <a:t>аудированию</a:t>
            </a:r>
            <a:r>
              <a:rPr lang="ru-RU" dirty="0"/>
              <a:t> проверяется </a:t>
            </a:r>
            <a:r>
              <a:rPr lang="ru-RU" dirty="0" err="1"/>
              <a:t>сформированность</a:t>
            </a:r>
            <a:r>
              <a:rPr lang="ru-RU" dirty="0"/>
              <a:t> умений понимать в прослушанном тексте запрашиваемую информацию. </a:t>
            </a:r>
            <a:endParaRPr lang="ru-RU" dirty="0" smtClean="0"/>
          </a:p>
          <a:p>
            <a:r>
              <a:rPr lang="ru-RU" dirty="0" smtClean="0"/>
              <a:t>Запись</a:t>
            </a:r>
            <a:r>
              <a:rPr lang="ru-RU" dirty="0"/>
              <a:t>, длительностью не более 1 минуты, включает в себя беседу или высказывание в распространённых стандартных ситуациях повседневного общения. </a:t>
            </a:r>
            <a:r>
              <a:rPr lang="ru-RU" dirty="0" smtClean="0"/>
              <a:t>Текст </a:t>
            </a:r>
            <a:r>
              <a:rPr lang="ru-RU" dirty="0"/>
              <a:t>проигрывается дважды. </a:t>
            </a:r>
            <a:endParaRPr lang="ru-RU" dirty="0" smtClean="0"/>
          </a:p>
          <a:p>
            <a:r>
              <a:rPr lang="ru-RU" dirty="0" smtClean="0"/>
              <a:t>Учащийся </a:t>
            </a:r>
            <a:r>
              <a:rPr lang="ru-RU" dirty="0"/>
              <a:t>получает 1 балл за каждый верно выбранный вариант ответа, то есть максимальный балл - 5.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559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задания 1</a:t>
            </a:r>
            <a:endParaRPr lang="ru-RU" dirty="0"/>
          </a:p>
        </p:txBody>
      </p:sp>
      <p:pic>
        <p:nvPicPr>
          <p:cNvPr id="4" name="Объект 3" descr="-2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920880" cy="5061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4071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Задание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аудирование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требует постоянной практики, выполнение самих заданий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объяснением.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задание в утверждении рассказывается о длинной реке и дано слово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longest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 при прослушивании маловероятно, что учащийся услышит это слово, скорее всего будут синонимы, цифры, которые будут обозначать, что эта река самая длинная.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Стараемся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практике данного задания искать слова синонимы, которые помогают обогащать словарный запас.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521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 (чтение)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ацелено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проверку навыка чтения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вслух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небольших адаптированных аутентичных текстов, построенных в основном на изученном языковом материале, с соблюдением правил чтения и соответствующей интонацией, при этом демонстрируя понимание содержания текста и обеспечивая адекватное восприятие читаемого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слушающими;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подготовку дается 1,5 минуты и 1,5 минуты на чтение.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Задание на чтение текста вслух позволяет получить максимум 2 балла.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943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задания 2</a:t>
            </a:r>
            <a:endParaRPr lang="ru-RU" dirty="0"/>
          </a:p>
        </p:txBody>
      </p:sp>
      <p:pic>
        <p:nvPicPr>
          <p:cNvPr id="4" name="Объект 3" descr="https://storage.yandexcloud.net/tll-static-prod/writable/images/speaking-1_TA8J9k5.pn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496944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01873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164</TotalTime>
  <Words>810</Words>
  <Application>Microsoft Office PowerPoint</Application>
  <PresentationFormat>Экран (4:3)</PresentationFormat>
  <Paragraphs>88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Подготовка к ВПР. Разбор заданий.</vt:lpstr>
      <vt:lpstr>Что такое ВПР? </vt:lpstr>
      <vt:lpstr>Цель проведения ВПР:</vt:lpstr>
      <vt:lpstr>Из чего состоит ВПР? </vt:lpstr>
      <vt:lpstr>Задание 1(Аудирование)</vt:lpstr>
      <vt:lpstr>Пример задания 1</vt:lpstr>
      <vt:lpstr>Рекомендации</vt:lpstr>
      <vt:lpstr>Задание 2 (чтение)</vt:lpstr>
      <vt:lpstr>Пример задания 2</vt:lpstr>
      <vt:lpstr>Рекомендации</vt:lpstr>
      <vt:lpstr>Рекомендации</vt:lpstr>
      <vt:lpstr>Задание 3 (Говорение-Монологическое высказывание)</vt:lpstr>
      <vt:lpstr>Пример задания 3</vt:lpstr>
      <vt:lpstr>Рекомендации</vt:lpstr>
      <vt:lpstr>Задание 4 (Чтение)</vt:lpstr>
      <vt:lpstr>Пример задания 4</vt:lpstr>
      <vt:lpstr>Рекомендации</vt:lpstr>
      <vt:lpstr>Задание 5 (Грамматика)</vt:lpstr>
      <vt:lpstr>Пример задания 5</vt:lpstr>
      <vt:lpstr>Рекомендации</vt:lpstr>
      <vt:lpstr>Задание 6 (Лексика)</vt:lpstr>
      <vt:lpstr>Пример задания 6</vt:lpstr>
      <vt:lpstr>Рекомендации</vt:lpstr>
      <vt:lpstr>Перевод баллов за ВПР в оценки </vt:lpstr>
      <vt:lpstr>Общие рекомендации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ВПР. Разбор заданий.</dc:title>
  <dc:creator>Nadya</dc:creator>
  <cp:lastModifiedBy>Nadya</cp:lastModifiedBy>
  <cp:revision>15</cp:revision>
  <dcterms:created xsi:type="dcterms:W3CDTF">2024-12-08T16:28:34Z</dcterms:created>
  <dcterms:modified xsi:type="dcterms:W3CDTF">2024-12-15T12:50:34Z</dcterms:modified>
</cp:coreProperties>
</file>