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5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3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62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8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5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6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9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9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4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3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3A3C-DC0F-431F-AD52-EE6D7A792C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066371-6EF7-455C-90AB-A9A8BCEEF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image" Target="../media/image4.jpeg"/><Relationship Id="rId17" Type="http://schemas.openxmlformats.org/officeDocument/2006/relationships/slide" Target="slide9.xml"/><Relationship Id="rId2" Type="http://schemas.openxmlformats.org/officeDocument/2006/relationships/slide" Target="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.jpeg"/><Relationship Id="rId5" Type="http://schemas.openxmlformats.org/officeDocument/2006/relationships/slide" Target="slide10.xml"/><Relationship Id="rId15" Type="http://schemas.openxmlformats.org/officeDocument/2006/relationships/slide" Target="slide5.xml"/><Relationship Id="rId10" Type="http://schemas.openxmlformats.org/officeDocument/2006/relationships/image" Target="../media/image2.jpeg"/><Relationship Id="rId19" Type="http://schemas.openxmlformats.org/officeDocument/2006/relationships/image" Target="../media/image6.jpeg"/><Relationship Id="rId4" Type="http://schemas.openxmlformats.org/officeDocument/2006/relationships/slide" Target="slide4.xml"/><Relationship Id="rId9" Type="http://schemas.openxmlformats.org/officeDocument/2006/relationships/image" Target="../media/image1.png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883244" y="131806"/>
            <a:ext cx="536283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счисления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39579" y="1157417"/>
            <a:ext cx="384295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Позиционные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955957" y="1157416"/>
            <a:ext cx="384295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Непозиционные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314833" y="516526"/>
            <a:ext cx="502508" cy="64089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flipH="1">
            <a:off x="8311978" y="516526"/>
            <a:ext cx="506626" cy="64089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179275" y="2059916"/>
            <a:ext cx="2619633" cy="7578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Унарная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7179275" y="2994910"/>
            <a:ext cx="2619633" cy="7578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Древнеегипетская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7179274" y="3929904"/>
            <a:ext cx="2619633" cy="7578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7214285" y="4864898"/>
            <a:ext cx="2619633" cy="7578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1803747"/>
            <a:ext cx="90616" cy="3517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499654" y="2306595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05831" y="3285523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91416" y="4248431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491416" y="5147269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2127950"/>
            <a:ext cx="1014385" cy="6218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40" y="3073964"/>
            <a:ext cx="1105001" cy="586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3" y="4033353"/>
            <a:ext cx="988832" cy="5089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3" y="4930848"/>
            <a:ext cx="1001608" cy="489649"/>
          </a:xfrm>
          <a:prstGeom prst="rect">
            <a:avLst/>
          </a:prstGeom>
        </p:spPr>
      </p:pic>
      <p:sp>
        <p:nvSpPr>
          <p:cNvPr id="28" name="Скругленный прямоугольник 27">
            <a:hlinkClick r:id="rId13" action="ppaction://hlinksldjump"/>
          </p:cNvPr>
          <p:cNvSpPr/>
          <p:nvPr/>
        </p:nvSpPr>
        <p:spPr>
          <a:xfrm>
            <a:off x="539579" y="2016595"/>
            <a:ext cx="2619633" cy="7578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Двоичная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hlinkClick r:id="rId14" action="ppaction://hlinksldjump"/>
          </p:cNvPr>
          <p:cNvSpPr/>
          <p:nvPr/>
        </p:nvSpPr>
        <p:spPr>
          <a:xfrm>
            <a:off x="539576" y="2918026"/>
            <a:ext cx="2619633" cy="7578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Восьмеричная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>
            <a:hlinkClick r:id="rId15" action="ppaction://hlinksldjump"/>
          </p:cNvPr>
          <p:cNvSpPr/>
          <p:nvPr/>
        </p:nvSpPr>
        <p:spPr>
          <a:xfrm>
            <a:off x="539576" y="3862526"/>
            <a:ext cx="2619633" cy="75788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>
            <a:hlinkClick r:id="rId16" action="ppaction://hlinksldjump"/>
          </p:cNvPr>
          <p:cNvSpPr/>
          <p:nvPr/>
        </p:nvSpPr>
        <p:spPr>
          <a:xfrm>
            <a:off x="539576" y="4802789"/>
            <a:ext cx="2619633" cy="7578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 - </a:t>
            </a:r>
          </a:p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ричная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>
            <a:hlinkClick r:id="rId17" action="ppaction://hlinksldjump"/>
          </p:cNvPr>
          <p:cNvSpPr/>
          <p:nvPr/>
        </p:nvSpPr>
        <p:spPr>
          <a:xfrm>
            <a:off x="539576" y="5764746"/>
            <a:ext cx="2619633" cy="7578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Вавилонская (шумерская )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43610" y="1803747"/>
            <a:ext cx="109406" cy="464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3183926" y="2317368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3175685" y="3191870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3180833" y="4141879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3167451" y="5084785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3183926" y="6143686"/>
            <a:ext cx="679620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67" y="3841193"/>
            <a:ext cx="1190961" cy="89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95" y="5685970"/>
            <a:ext cx="982241" cy="9822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33246" y="2227363"/>
            <a:ext cx="10695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0011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33246" y="3100739"/>
            <a:ext cx="10695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0-7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70948" y="4969946"/>
            <a:ext cx="17749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0-9, </a:t>
            </a: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ABCDEF</a:t>
            </a:r>
            <a:endParaRPr lang="ru-RU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07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5487" y="0"/>
            <a:ext cx="6686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Унарная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система счисления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3" y="1902942"/>
            <a:ext cx="5387545" cy="4040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30400" r="11201" b="8112"/>
          <a:stretch/>
        </p:blipFill>
        <p:spPr>
          <a:xfrm>
            <a:off x="6194852" y="2485767"/>
            <a:ext cx="5008607" cy="287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8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1" y="355551"/>
            <a:ext cx="8319741" cy="6250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79" y="2247728"/>
            <a:ext cx="1710145" cy="2646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07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" b="10265"/>
          <a:stretch/>
        </p:blipFill>
        <p:spPr>
          <a:xfrm>
            <a:off x="291546" y="530086"/>
            <a:ext cx="8443593" cy="572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3596" y="1619813"/>
            <a:ext cx="4100840" cy="4366591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rId4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/>
          <a:stretch/>
        </p:blipFill>
        <p:spPr>
          <a:xfrm>
            <a:off x="437709" y="1210615"/>
            <a:ext cx="7154187" cy="485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12" y="2322875"/>
            <a:ext cx="3170696" cy="238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2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887" y="601363"/>
            <a:ext cx="8575589" cy="600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системы счисления</a:t>
            </a:r>
          </a:p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счисления называется система записи чисел с помощью знаков по определенным правилам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которых записываются числовые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знаки системы счисления образуют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алфавит. </a:t>
            </a:r>
            <a:endParaRPr lang="ru-RU" sz="32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знаков, используемых для обозначения чисел, называется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системы счисления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72" r="-4040" b="30603"/>
          <a:stretch/>
        </p:blipFill>
        <p:spPr>
          <a:xfrm>
            <a:off x="610587" y="972064"/>
            <a:ext cx="8916287" cy="407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28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7" y="729048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Штриховая стрелка вправо 2">
            <a:hlinkClick r:id="rId3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r="2432" b="38378"/>
          <a:stretch/>
        </p:blipFill>
        <p:spPr>
          <a:xfrm>
            <a:off x="702536" y="645951"/>
            <a:ext cx="4735349" cy="207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8829" r="2216" b="1027"/>
          <a:stretch/>
        </p:blipFill>
        <p:spPr>
          <a:xfrm>
            <a:off x="411966" y="3105211"/>
            <a:ext cx="5305167" cy="333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03" y="1283514"/>
            <a:ext cx="5489649" cy="412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77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6126"/>
          <a:stretch/>
        </p:blipFill>
        <p:spPr>
          <a:xfrm>
            <a:off x="1169774" y="515495"/>
            <a:ext cx="7587048" cy="536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6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729" y="685530"/>
            <a:ext cx="88084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Восьмеричная </a:t>
            </a: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счисления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1729" y="2136339"/>
            <a:ext cx="88419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Восьмеричная система счисления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позиционная целочисленная система счисления с основанием 8.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чисел в ней используются цифры от 0 до 7.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Восьмеричная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чаще всего используется в областях, связанных с цифровыми устройствами. Характеризуется лёгким переводом восьмеричных чисел в двоичные и обратно, путём замены восьмеричных чисел на триплеты двоичных.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507" y="383526"/>
            <a:ext cx="88084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Шестнадцатиричная </a:t>
            </a: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счисления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8411" y="2262569"/>
            <a:ext cx="774863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Шестнадцатеричная система счисления использует для записи числовых значений шестнадцать символов: арабские цифры от 0 до 9 и буквы латинского алфавита A, B, C, D, E, F. Соответственно, основанием такой системы счисления будет число 16.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шестнадцатеричных чисел следует помнить, что в числовом ряду шестнадцатеричных чисел после числа 9 идет А, а после F следует двузначное число 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r="6675"/>
          <a:stretch/>
        </p:blipFill>
        <p:spPr>
          <a:xfrm>
            <a:off x="6957627" y="3352800"/>
            <a:ext cx="3570329" cy="186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337" r="3802" b="6318"/>
          <a:stretch/>
        </p:blipFill>
        <p:spPr>
          <a:xfrm>
            <a:off x="881449" y="2380863"/>
            <a:ext cx="5585254" cy="402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64456" y="341581"/>
            <a:ext cx="9126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Вавилонская (шумерская)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система счисления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3185121">
            <a:off x="11096368" y="6071287"/>
            <a:ext cx="757881" cy="44484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157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School24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exam</cp:lastModifiedBy>
  <cp:revision>23</cp:revision>
  <dcterms:created xsi:type="dcterms:W3CDTF">2023-10-24T02:00:35Z</dcterms:created>
  <dcterms:modified xsi:type="dcterms:W3CDTF">2023-10-29T15:59:21Z</dcterms:modified>
</cp:coreProperties>
</file>