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3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2FF25C-118B-4BD4-AD95-BCCDCFF05C05}" type="datetimeFigureOut">
              <a:rPr lang="ru-RU" smtClean="0"/>
              <a:t>23.08.2024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EF54ED8-BFBB-4E80-9981-35B7D5AE48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" y="1652"/>
            <a:ext cx="3312368" cy="2340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3" y="1988840"/>
            <a:ext cx="3335355" cy="2564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9040"/>
            <a:ext cx="3145044" cy="29523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23928" y="453059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effectLst/>
                <a:latin typeface="Times New Roman"/>
              </a:rPr>
              <a:t>вы полны энергии, готовы активно работать на уроке.</a:t>
            </a:r>
            <a:endParaRPr lang="ru-RU" sz="3200" dirty="0"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257879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effectLst/>
                <a:latin typeface="Times New Roman"/>
              </a:rPr>
              <a:t>вы спокойны, вам все равно, что будет происходить на уроке.</a:t>
            </a:r>
            <a:endParaRPr lang="ru-RU" sz="3200" dirty="0"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4726595"/>
            <a:ext cx="4824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/>
                <a:latin typeface="Times New Roman"/>
                <a:ea typeface="Calibri"/>
              </a:rPr>
              <a:t>вы хотите узнать что-то новое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891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15589"/>
              </p:ext>
            </p:extLst>
          </p:nvPr>
        </p:nvGraphicFramePr>
        <p:xfrm>
          <a:off x="102426" y="404664"/>
          <a:ext cx="8991698" cy="613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206"/>
                <a:gridCol w="52964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Император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Его особенности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А) Нерон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 Все время посвящал </a:t>
                      </a:r>
                      <a:r>
                        <a:rPr lang="ru-RU" dirty="0" smtClean="0"/>
                        <a:t>своей </a:t>
                      </a:r>
                      <a:r>
                        <a:rPr lang="ru-RU" dirty="0" smtClean="0"/>
                        <a:t>страсти – гладиаторским играм.. Однако он не только любил смотреть за состязаниями других, но и сам часто выходил на арену</a:t>
                      </a:r>
                      <a:endParaRPr lang="ru-RU" dirty="0"/>
                    </a:p>
                  </a:txBody>
                  <a:tcPr/>
                </a:tc>
              </a:tr>
              <a:tr h="490556">
                <a:tc>
                  <a:txBody>
                    <a:bodyPr/>
                    <a:lstStyle/>
                    <a:p>
                      <a:r>
                        <a:rPr lang="ru-RU" dirty="0" smtClean="0"/>
                        <a:t>Б) Веспасиан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 Отрекся от власти,</a:t>
                      </a:r>
                      <a:r>
                        <a:rPr lang="ru-RU" baseline="0" dirty="0" smtClean="0"/>
                        <a:t> поселился в огромном роскошном дворце около моря и занялся разведением цветов и выращиванием овощей.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В) Траян.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 Он всеми способами пополнял</a:t>
                      </a:r>
                      <a:r>
                        <a:rPr lang="ru-RU" baseline="0" dirty="0" smtClean="0"/>
                        <a:t> казну, ввел налог даже на общественные туалеты. «Деньги не пахнут», - говорил он.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Г)</a:t>
                      </a:r>
                      <a:r>
                        <a:rPr lang="ru-RU" baseline="0" dirty="0" smtClean="0"/>
                        <a:t> Марк Аврелий.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 Он прекратил казни римских граждан, дал значительную власть</a:t>
                      </a:r>
                      <a:r>
                        <a:rPr lang="ru-RU" baseline="0" dirty="0" smtClean="0"/>
                        <a:t> сенату, предоставил людям право «думать что хочешь и говорить что думаешь».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Д) Коммод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 В театре во время его выступления охранники и доносчики следили за поведением зрителей и доносили на тех, кто не одобрял игру актера-императора.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Е) Диоклетиан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6. «Правил как философ, а умер как воин».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769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970204"/>
              </p:ext>
            </p:extLst>
          </p:nvPr>
        </p:nvGraphicFramePr>
        <p:xfrm>
          <a:off x="1115616" y="2348880"/>
          <a:ext cx="655272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121"/>
                <a:gridCol w="1092121"/>
                <a:gridCol w="1092121"/>
                <a:gridCol w="1092121"/>
                <a:gridCol w="1092121"/>
                <a:gridCol w="1092121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808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79712" y="76470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себя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09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48953"/>
            <a:ext cx="7488832" cy="282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Баллы можно обменять:</a:t>
            </a:r>
            <a:endParaRPr lang="ru-RU" sz="24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на оценку «5»</a:t>
            </a:r>
            <a:endParaRPr lang="ru-RU" sz="24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минус «2»</a:t>
            </a:r>
            <a:endParaRPr lang="ru-RU" sz="24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дополнительный бонус – помощь учителя на контрольной работе.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4221088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/>
              </a:rPr>
              <a:t>Стр. 268 – выполнить творческое задание.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  <a:ea typeface="Calibri"/>
              </a:rPr>
              <a:t>Подготовить рассказ от лица человека, который был на выступлении Нерона.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51600" y="4221088"/>
            <a:ext cx="1143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Д/з: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2276"/>
            <a:ext cx="7560840" cy="567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0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5672"/>
            <a:ext cx="90364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all" spc="2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Императоры Рима: завоеватели и правители.</a:t>
            </a:r>
            <a:r>
              <a:rPr kumimoji="0" lang="ru-RU" sz="5000" b="1" i="0" u="none" strike="noStrike" kern="0" cap="all" spc="2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000" b="1" i="0" u="none" strike="noStrike" kern="0" cap="all" spc="2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36160"/>
            <a:ext cx="7164288" cy="477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4" y="836712"/>
            <a:ext cx="835292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effectLst/>
              <a:latin typeface="Times New Roman"/>
            </a:endParaRPr>
          </a:p>
          <a:p>
            <a:r>
              <a:rPr lang="ru-RU" sz="2800" dirty="0" smtClean="0">
                <a:effectLst/>
                <a:latin typeface="Times New Roman"/>
              </a:rPr>
              <a:t>1. Актер на императорском троне.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</a:rPr>
              <a:t>2. Веспасиан – император-шутник.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</a:rPr>
              <a:t>3. Траян – «лучший принцепс».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</a:rPr>
              <a:t>4. Император-философ.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</a:rPr>
              <a:t>5. Император-гладиатор.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  <a:latin typeface="Times New Roman"/>
              </a:rPr>
              <a:t> </a:t>
            </a:r>
            <a:endParaRPr lang="ru-RU" sz="2800" dirty="0" smtClean="0">
              <a:effectLst/>
            </a:endParaRPr>
          </a:p>
          <a:p>
            <a:endParaRPr lang="ru-RU" sz="2800" dirty="0" smtClean="0">
              <a:effectLst/>
              <a:latin typeface="Times New Roman"/>
              <a:ea typeface="Calibri"/>
            </a:endParaRPr>
          </a:p>
          <a:p>
            <a:endParaRPr lang="ru-RU" sz="2800" dirty="0">
              <a:latin typeface="Times New Roman"/>
              <a:ea typeface="Calibri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Проблема: </a:t>
            </a:r>
            <a:r>
              <a:rPr lang="ru-RU" sz="2800" dirty="0" smtClean="0">
                <a:effectLst/>
                <a:latin typeface="Times New Roman"/>
                <a:ea typeface="Calibri"/>
              </a:rPr>
              <a:t>Каковы особенности правления этих императоров и почему лучшим из них римляне считали Траяна?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442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352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1687" y="5646584"/>
            <a:ext cx="8659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зловещая фигура среди императоров ?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9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90" y="548680"/>
            <a:ext cx="845113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4526" y="5800908"/>
            <a:ext cx="4029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«Лучший принцепс»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0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44" y="980728"/>
            <a:ext cx="870723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6" y="908720"/>
            <a:ext cx="88352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79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44" y="980728"/>
            <a:ext cx="8752543" cy="492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85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90" y="260648"/>
            <a:ext cx="8552489" cy="4809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5" y="4725143"/>
            <a:ext cx="8496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«О, если бы вы могли посмотреть на овощи, выращенные моими руками, вы 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 сказали, что мне этого никогда не надо делать»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28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</TotalTime>
  <Words>322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23</cp:revision>
  <dcterms:created xsi:type="dcterms:W3CDTF">2024-04-21T04:51:55Z</dcterms:created>
  <dcterms:modified xsi:type="dcterms:W3CDTF">2024-08-22T16:24:46Z</dcterms:modified>
</cp:coreProperties>
</file>