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58" r:id="rId5"/>
    <p:sldId id="274" r:id="rId6"/>
    <p:sldId id="275" r:id="rId7"/>
    <p:sldId id="261" r:id="rId8"/>
    <p:sldId id="262" r:id="rId9"/>
    <p:sldId id="264" r:id="rId10"/>
    <p:sldId id="269" r:id="rId11"/>
    <p:sldId id="268" r:id="rId12"/>
    <p:sldId id="26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38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61C1D9-CA36-4CB1-8FB3-9F1D0D10A38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1037DE1-8CDA-4D0C-B1B1-8B9485A0CD62}">
      <dgm:prSet phldrT="[Текст]"/>
      <dgm:spPr/>
      <dgm:t>
        <a:bodyPr/>
        <a:lstStyle/>
        <a:p>
          <a:r>
            <a:rPr lang="uk-UA" dirty="0" smtClean="0"/>
            <a:t> </a:t>
          </a:r>
          <a:endParaRPr lang="ru-RU" dirty="0"/>
        </a:p>
      </dgm:t>
    </dgm:pt>
    <dgm:pt modelId="{DD68D557-4B2A-4B5B-BF94-12E1FDAD97C4}" type="parTrans" cxnId="{3F8B5E3A-44FC-4E25-838F-64797A9BB81F}">
      <dgm:prSet/>
      <dgm:spPr/>
      <dgm:t>
        <a:bodyPr/>
        <a:lstStyle/>
        <a:p>
          <a:endParaRPr lang="ru-RU"/>
        </a:p>
      </dgm:t>
    </dgm:pt>
    <dgm:pt modelId="{8E944F4C-F4DA-4197-8204-644E706D176F}" type="sibTrans" cxnId="{3F8B5E3A-44FC-4E25-838F-64797A9BB81F}">
      <dgm:prSet/>
      <dgm:spPr/>
      <dgm:t>
        <a:bodyPr/>
        <a:lstStyle/>
        <a:p>
          <a:endParaRPr lang="ru-RU"/>
        </a:p>
      </dgm:t>
    </dgm:pt>
    <dgm:pt modelId="{2E743E67-2521-4773-A3BB-2A0E5FAC4FEF}">
      <dgm:prSet phldrT="[Текст]" custT="1"/>
      <dgm:spPr/>
      <dgm:t>
        <a:bodyPr/>
        <a:lstStyle/>
        <a:p>
          <a:r>
            <a:rPr lang="uk-UA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Цель: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CF848327-A033-4ED0-921A-57DDCBC832E5}" type="parTrans" cxnId="{8202E582-7534-4973-82A6-4839C0CDDC6C}">
      <dgm:prSet/>
      <dgm:spPr/>
      <dgm:t>
        <a:bodyPr/>
        <a:lstStyle/>
        <a:p>
          <a:endParaRPr lang="ru-RU"/>
        </a:p>
      </dgm:t>
    </dgm:pt>
    <dgm:pt modelId="{5F1F6EE0-D777-4D77-98D2-A23F1DF87322}" type="sibTrans" cxnId="{8202E582-7534-4973-82A6-4839C0CDDC6C}">
      <dgm:prSet/>
      <dgm:spPr/>
      <dgm:t>
        <a:bodyPr/>
        <a:lstStyle/>
        <a:p>
          <a:endParaRPr lang="ru-RU"/>
        </a:p>
      </dgm:t>
    </dgm:pt>
    <dgm:pt modelId="{736B72AD-A4FE-4181-BE12-1103FACF1189}">
      <dgm:prSet phldrT="[Текст]"/>
      <dgm:spPr/>
      <dgm:t>
        <a:bodyPr/>
        <a:lstStyle/>
        <a:p>
          <a:r>
            <a:rPr lang="uk-UA" dirty="0" smtClean="0"/>
            <a:t> </a:t>
          </a:r>
          <a:endParaRPr lang="ru-RU" dirty="0"/>
        </a:p>
      </dgm:t>
    </dgm:pt>
    <dgm:pt modelId="{EDCF74D5-9636-44D9-8A34-91E8AAAB83C0}" type="parTrans" cxnId="{DABFACC8-9339-4A47-81A1-CCE32E79297F}">
      <dgm:prSet/>
      <dgm:spPr/>
      <dgm:t>
        <a:bodyPr/>
        <a:lstStyle/>
        <a:p>
          <a:endParaRPr lang="ru-RU"/>
        </a:p>
      </dgm:t>
    </dgm:pt>
    <dgm:pt modelId="{B822F262-A234-435D-9303-D0474E4723C3}" type="sibTrans" cxnId="{DABFACC8-9339-4A47-81A1-CCE32E79297F}">
      <dgm:prSet/>
      <dgm:spPr/>
      <dgm:t>
        <a:bodyPr/>
        <a:lstStyle/>
        <a:p>
          <a:endParaRPr lang="ru-RU"/>
        </a:p>
      </dgm:t>
    </dgm:pt>
    <dgm:pt modelId="{2867C47D-9D98-448B-8563-D419654F3302}">
      <dgm:prSet phldrT="[Текст]" custT="1"/>
      <dgm:spPr/>
      <dgm:t>
        <a:bodyPr/>
        <a:lstStyle/>
        <a:p>
          <a:r>
            <a:rPr lang="uk-UA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Задача: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49D9F464-F7C6-4CF9-A78B-07D141A5CABA}" type="parTrans" cxnId="{AEE03853-9F51-464C-A49D-59F45C10516B}">
      <dgm:prSet/>
      <dgm:spPr/>
      <dgm:t>
        <a:bodyPr/>
        <a:lstStyle/>
        <a:p>
          <a:endParaRPr lang="ru-RU"/>
        </a:p>
      </dgm:t>
    </dgm:pt>
    <dgm:pt modelId="{CCC2B964-48E8-448D-BDE7-BCDE29B31777}" type="sibTrans" cxnId="{AEE03853-9F51-464C-A49D-59F45C10516B}">
      <dgm:prSet/>
      <dgm:spPr/>
      <dgm:t>
        <a:bodyPr/>
        <a:lstStyle/>
        <a:p>
          <a:endParaRPr lang="ru-RU"/>
        </a:p>
      </dgm:t>
    </dgm:pt>
    <dgm:pt modelId="{CDB1339C-BE19-4CC5-881C-E0DEBF0278C7}">
      <dgm:prSet phldrT="[Текст]"/>
      <dgm:spPr/>
      <dgm:t>
        <a:bodyPr/>
        <a:lstStyle/>
        <a:p>
          <a:r>
            <a:rPr lang="uk-UA" dirty="0" smtClean="0"/>
            <a:t> </a:t>
          </a:r>
          <a:endParaRPr lang="ru-RU" dirty="0"/>
        </a:p>
      </dgm:t>
    </dgm:pt>
    <dgm:pt modelId="{85F18072-B97D-407B-BEBE-0CA9DFAA1E8F}" type="parTrans" cxnId="{EC823ECD-16A4-4459-8EF6-DFA3AA905C1A}">
      <dgm:prSet/>
      <dgm:spPr/>
      <dgm:t>
        <a:bodyPr/>
        <a:lstStyle/>
        <a:p>
          <a:endParaRPr lang="ru-RU"/>
        </a:p>
      </dgm:t>
    </dgm:pt>
    <dgm:pt modelId="{27EF2E91-13A3-4B3F-A4AC-A7047F6404C8}" type="sibTrans" cxnId="{EC823ECD-16A4-4459-8EF6-DFA3AA905C1A}">
      <dgm:prSet/>
      <dgm:spPr/>
      <dgm:t>
        <a:bodyPr/>
        <a:lstStyle/>
        <a:p>
          <a:endParaRPr lang="ru-RU"/>
        </a:p>
      </dgm:t>
    </dgm:pt>
    <dgm:pt modelId="{8D01EFAC-7BF5-41AC-B35F-FDDB2DFD54D5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100" dirty="0"/>
        </a:p>
      </dgm:t>
    </dgm:pt>
    <dgm:pt modelId="{95BD0CC0-7B69-415A-B7E5-FBB2B4F07997}" type="parTrans" cxnId="{C6F5CACD-E5C4-41F9-9B6B-B8F10DC8A558}">
      <dgm:prSet/>
      <dgm:spPr/>
      <dgm:t>
        <a:bodyPr/>
        <a:lstStyle/>
        <a:p>
          <a:endParaRPr lang="ru-RU"/>
        </a:p>
      </dgm:t>
    </dgm:pt>
    <dgm:pt modelId="{1C2D50C8-EF62-4252-883E-863795F154F6}" type="sibTrans" cxnId="{C6F5CACD-E5C4-41F9-9B6B-B8F10DC8A558}">
      <dgm:prSet/>
      <dgm:spPr/>
      <dgm:t>
        <a:bodyPr/>
        <a:lstStyle/>
        <a:p>
          <a:endParaRPr lang="ru-RU"/>
        </a:p>
      </dgm:t>
    </dgm:pt>
    <dgm:pt modelId="{4AE46122-5A58-4EC5-8871-6ED779874DB8}">
      <dgm:prSet phldrT="[Текст]" custT="1"/>
      <dgm:spPr/>
      <dgm:t>
        <a:bodyPr/>
        <a:lstStyle/>
        <a:p>
          <a:r>
            <a:rPr lang="uk-UA" sz="2400" b="1" dirty="0" smtClean="0">
              <a:latin typeface="Times New Roman" pitchFamily="18" charset="0"/>
              <a:cs typeface="Times New Roman" pitchFamily="18" charset="0"/>
            </a:rPr>
            <a:t> у</a:t>
          </a:r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становить </a:t>
          </a:r>
          <a:r>
            <a:rPr lang="uk-UA" sz="2400" dirty="0" err="1" smtClean="0">
              <a:latin typeface="Times New Roman" pitchFamily="18" charset="0"/>
              <a:cs typeface="Times New Roman" pitchFamily="18" charset="0"/>
            </a:rPr>
            <a:t>факты</a:t>
          </a:r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 широкого </a:t>
          </a:r>
          <a:r>
            <a:rPr lang="uk-UA" sz="2400" dirty="0" err="1" smtClean="0">
              <a:latin typeface="Times New Roman" pitchFamily="18" charset="0"/>
              <a:cs typeface="Times New Roman" pitchFamily="18" charset="0"/>
            </a:rPr>
            <a:t>применения</a:t>
          </a:r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dirty="0" err="1" smtClean="0">
              <a:latin typeface="Times New Roman" pitchFamily="18" charset="0"/>
              <a:cs typeface="Times New Roman" pitchFamily="18" charset="0"/>
            </a:rPr>
            <a:t>прогресии</a:t>
          </a:r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 в </a:t>
          </a:r>
          <a:r>
            <a:rPr lang="uk-UA" sz="2400" dirty="0" err="1" smtClean="0">
              <a:latin typeface="Times New Roman" pitchFamily="18" charset="0"/>
              <a:cs typeface="Times New Roman" pitchFamily="18" charset="0"/>
            </a:rPr>
            <a:t>алгебраических</a:t>
          </a:r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  и </a:t>
          </a:r>
          <a:r>
            <a:rPr lang="uk-UA" sz="2400" dirty="0" err="1" smtClean="0">
              <a:latin typeface="Times New Roman" pitchFamily="18" charset="0"/>
              <a:cs typeface="Times New Roman" pitchFamily="18" charset="0"/>
            </a:rPr>
            <a:t>практических</a:t>
          </a:r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 задачах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65F50B2F-DF76-4F25-B295-EE9355786520}" type="parTrans" cxnId="{5990C9AE-E0B3-468C-90D0-F2919974071D}">
      <dgm:prSet/>
      <dgm:spPr/>
      <dgm:t>
        <a:bodyPr/>
        <a:lstStyle/>
        <a:p>
          <a:endParaRPr lang="ru-RU"/>
        </a:p>
      </dgm:t>
    </dgm:pt>
    <dgm:pt modelId="{0ED18F69-B0D3-413B-95BB-31514C0DC1FB}" type="sibTrans" cxnId="{5990C9AE-E0B3-468C-90D0-F2919974071D}">
      <dgm:prSet/>
      <dgm:spPr/>
      <dgm:t>
        <a:bodyPr/>
        <a:lstStyle/>
        <a:p>
          <a:endParaRPr lang="ru-RU"/>
        </a:p>
      </dgm:t>
    </dgm:pt>
    <dgm:pt modelId="{3D0243FE-44E7-4502-8CBE-E3B4D1EFE769}">
      <dgm:prSet phldrT="[Текст]" custT="1"/>
      <dgm:spPr/>
      <dgm:t>
        <a:bodyPr/>
        <a:lstStyle/>
        <a:p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dirty="0" err="1" smtClean="0">
              <a:latin typeface="Times New Roman" pitchFamily="18" charset="0"/>
              <a:cs typeface="Times New Roman" pitchFamily="18" charset="0"/>
            </a:rPr>
            <a:t>актуальные</a:t>
          </a:r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dirty="0" err="1" smtClean="0">
              <a:latin typeface="Times New Roman" pitchFamily="18" charset="0"/>
              <a:cs typeface="Times New Roman" pitchFamily="18" charset="0"/>
            </a:rPr>
            <a:t>области</a:t>
          </a:r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dirty="0" err="1" smtClean="0">
              <a:latin typeface="Times New Roman" pitchFamily="18" charset="0"/>
              <a:cs typeface="Times New Roman" pitchFamily="18" charset="0"/>
            </a:rPr>
            <a:t>применения</a:t>
          </a:r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dirty="0" err="1" smtClean="0">
              <a:latin typeface="Times New Roman" pitchFamily="18" charset="0"/>
              <a:cs typeface="Times New Roman" pitchFamily="18" charset="0"/>
            </a:rPr>
            <a:t>геометрической</a:t>
          </a:r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dirty="0" err="1" smtClean="0">
              <a:latin typeface="Times New Roman" pitchFamily="18" charset="0"/>
              <a:cs typeface="Times New Roman" pitchFamily="18" charset="0"/>
            </a:rPr>
            <a:t>прогресии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B560477E-6B5D-49D3-A6FC-DAAC2E6CF396}" type="parTrans" cxnId="{2E33AF60-7546-4848-BB24-6A54317A6380}">
      <dgm:prSet/>
      <dgm:spPr/>
      <dgm:t>
        <a:bodyPr/>
        <a:lstStyle/>
        <a:p>
          <a:endParaRPr lang="ru-RU"/>
        </a:p>
      </dgm:t>
    </dgm:pt>
    <dgm:pt modelId="{D21BC84C-F4D2-47DF-BCC0-3058E5726EDC}" type="sibTrans" cxnId="{2E33AF60-7546-4848-BB24-6A54317A6380}">
      <dgm:prSet/>
      <dgm:spPr/>
      <dgm:t>
        <a:bodyPr/>
        <a:lstStyle/>
        <a:p>
          <a:endParaRPr lang="ru-RU"/>
        </a:p>
      </dgm:t>
    </dgm:pt>
    <dgm:pt modelId="{40124729-E699-467C-AC51-9FC20A2E90DD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Предмет </a:t>
          </a:r>
          <a:r>
            <a:rPr lang="uk-UA" sz="2400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исследования</a:t>
          </a:r>
          <a:r>
            <a:rPr lang="uk-UA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:</a:t>
          </a:r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dirty="0" err="1" smtClean="0">
              <a:latin typeface="Times New Roman" pitchFamily="18" charset="0"/>
              <a:cs typeface="Times New Roman" pitchFamily="18" charset="0"/>
            </a:rPr>
            <a:t>геометрическая</a:t>
          </a:r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dirty="0" err="1" smtClean="0">
              <a:latin typeface="Times New Roman" pitchFamily="18" charset="0"/>
              <a:cs typeface="Times New Roman" pitchFamily="18" charset="0"/>
            </a:rPr>
            <a:t>прогрессия</a:t>
          </a:r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dirty="0" err="1" smtClean="0">
              <a:latin typeface="Times New Roman" pitchFamily="18" charset="0"/>
              <a:cs typeface="Times New Roman" pitchFamily="18" charset="0"/>
            </a:rPr>
            <a:t>как</a:t>
          </a:r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 модель задач</a:t>
          </a:r>
          <a:r>
            <a:rPr lang="uk-UA" sz="24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100" dirty="0"/>
        </a:p>
      </dgm:t>
    </dgm:pt>
    <dgm:pt modelId="{CC7F3061-05A2-40B1-BA09-37DDA8C1A7B9}" type="parTrans" cxnId="{262E465E-5218-4E6E-9BED-B49AD64453C3}">
      <dgm:prSet/>
      <dgm:spPr/>
    </dgm:pt>
    <dgm:pt modelId="{0BDFF716-4E47-4396-9C66-A36570868E50}" type="sibTrans" cxnId="{262E465E-5218-4E6E-9BED-B49AD64453C3}">
      <dgm:prSet/>
      <dgm:spPr/>
    </dgm:pt>
    <dgm:pt modelId="{03DBBB78-CF68-4F4D-80A4-3932A7F79778}" type="pres">
      <dgm:prSet presAssocID="{B761C1D9-CA36-4CB1-8FB3-9F1D0D10A38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EB9D22-9C0C-4F2E-8844-AFF2AF0CA90F}" type="pres">
      <dgm:prSet presAssocID="{D1037DE1-8CDA-4D0C-B1B1-8B9485A0CD62}" presName="composite" presStyleCnt="0"/>
      <dgm:spPr/>
    </dgm:pt>
    <dgm:pt modelId="{DBDB2BE1-9A7F-405A-81E3-FF89DBCEE1E0}" type="pres">
      <dgm:prSet presAssocID="{D1037DE1-8CDA-4D0C-B1B1-8B9485A0CD6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C5E12F-146C-4A4F-9C02-2420DA98EAE6}" type="pres">
      <dgm:prSet presAssocID="{D1037DE1-8CDA-4D0C-B1B1-8B9485A0CD62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FEDC77-E107-46F9-9C32-4F51B3E8CD1A}" type="pres">
      <dgm:prSet presAssocID="{8E944F4C-F4DA-4197-8204-644E706D176F}" presName="sp" presStyleCnt="0"/>
      <dgm:spPr/>
    </dgm:pt>
    <dgm:pt modelId="{D284C137-C041-4BB6-BD92-7E4CF7109997}" type="pres">
      <dgm:prSet presAssocID="{736B72AD-A4FE-4181-BE12-1103FACF1189}" presName="composite" presStyleCnt="0"/>
      <dgm:spPr/>
    </dgm:pt>
    <dgm:pt modelId="{C7742634-CDE0-4F32-A061-6376726A1BD6}" type="pres">
      <dgm:prSet presAssocID="{736B72AD-A4FE-4181-BE12-1103FACF118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1D286F-A42B-4D7A-BA9D-6F56668122AC}" type="pres">
      <dgm:prSet presAssocID="{736B72AD-A4FE-4181-BE12-1103FACF118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F68BF1-D5D1-431D-BD25-3A29DD870827}" type="pres">
      <dgm:prSet presAssocID="{B822F262-A234-435D-9303-D0474E4723C3}" presName="sp" presStyleCnt="0"/>
      <dgm:spPr/>
    </dgm:pt>
    <dgm:pt modelId="{12EC35B6-4B5E-4E87-815D-21D2B3E2DEC3}" type="pres">
      <dgm:prSet presAssocID="{CDB1339C-BE19-4CC5-881C-E0DEBF0278C7}" presName="composite" presStyleCnt="0"/>
      <dgm:spPr/>
    </dgm:pt>
    <dgm:pt modelId="{362BC9F9-5CF8-4DAF-9525-DE592D0BD496}" type="pres">
      <dgm:prSet presAssocID="{CDB1339C-BE19-4CC5-881C-E0DEBF0278C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F6A592-3E58-4F8F-96F2-85CA5FBEC848}" type="pres">
      <dgm:prSet presAssocID="{CDB1339C-BE19-4CC5-881C-E0DEBF0278C7}" presName="descendantText" presStyleLbl="alignAcc1" presStyleIdx="2" presStyleCnt="3" custScaleY="1587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E55EB4-04D5-4721-9EC4-804BE57A18EC}" type="presOf" srcId="{D1037DE1-8CDA-4D0C-B1B1-8B9485A0CD62}" destId="{DBDB2BE1-9A7F-405A-81E3-FF89DBCEE1E0}" srcOrd="0" destOrd="0" presId="urn:microsoft.com/office/officeart/2005/8/layout/chevron2"/>
    <dgm:cxn modelId="{EC823ECD-16A4-4459-8EF6-DFA3AA905C1A}" srcId="{B761C1D9-CA36-4CB1-8FB3-9F1D0D10A38F}" destId="{CDB1339C-BE19-4CC5-881C-E0DEBF0278C7}" srcOrd="2" destOrd="0" parTransId="{85F18072-B97D-407B-BEBE-0CA9DFAA1E8F}" sibTransId="{27EF2E91-13A3-4B3F-A4AC-A7047F6404C8}"/>
    <dgm:cxn modelId="{D4DBA3F6-5516-4C03-A842-D18E4A0B5B2A}" type="presOf" srcId="{40124729-E699-467C-AC51-9FC20A2E90DD}" destId="{07F6A592-3E58-4F8F-96F2-85CA5FBEC848}" srcOrd="0" destOrd="1" presId="urn:microsoft.com/office/officeart/2005/8/layout/chevron2"/>
    <dgm:cxn modelId="{262E465E-5218-4E6E-9BED-B49AD64453C3}" srcId="{CDB1339C-BE19-4CC5-881C-E0DEBF0278C7}" destId="{40124729-E699-467C-AC51-9FC20A2E90DD}" srcOrd="1" destOrd="0" parTransId="{CC7F3061-05A2-40B1-BA09-37DDA8C1A7B9}" sibTransId="{0BDFF716-4E47-4396-9C66-A36570868E50}"/>
    <dgm:cxn modelId="{83B634AD-5427-4FE8-A650-9E2570559CBF}" type="presOf" srcId="{2E743E67-2521-4773-A3BB-2A0E5FAC4FEF}" destId="{EEC5E12F-146C-4A4F-9C02-2420DA98EAE6}" srcOrd="0" destOrd="0" presId="urn:microsoft.com/office/officeart/2005/8/layout/chevron2"/>
    <dgm:cxn modelId="{3F8B5E3A-44FC-4E25-838F-64797A9BB81F}" srcId="{B761C1D9-CA36-4CB1-8FB3-9F1D0D10A38F}" destId="{D1037DE1-8CDA-4D0C-B1B1-8B9485A0CD62}" srcOrd="0" destOrd="0" parTransId="{DD68D557-4B2A-4B5B-BF94-12E1FDAD97C4}" sibTransId="{8E944F4C-F4DA-4197-8204-644E706D176F}"/>
    <dgm:cxn modelId="{2E33AF60-7546-4848-BB24-6A54317A6380}" srcId="{D1037DE1-8CDA-4D0C-B1B1-8B9485A0CD62}" destId="{3D0243FE-44E7-4502-8CBE-E3B4D1EFE769}" srcOrd="1" destOrd="0" parTransId="{B560477E-6B5D-49D3-A6FC-DAAC2E6CF396}" sibTransId="{D21BC84C-F4D2-47DF-BCC0-3058E5726EDC}"/>
    <dgm:cxn modelId="{C6F5CACD-E5C4-41F9-9B6B-B8F10DC8A558}" srcId="{CDB1339C-BE19-4CC5-881C-E0DEBF0278C7}" destId="{8D01EFAC-7BF5-41AC-B35F-FDDB2DFD54D5}" srcOrd="0" destOrd="0" parTransId="{95BD0CC0-7B69-415A-B7E5-FBB2B4F07997}" sibTransId="{1C2D50C8-EF62-4252-883E-863795F154F6}"/>
    <dgm:cxn modelId="{8202E582-7534-4973-82A6-4839C0CDDC6C}" srcId="{D1037DE1-8CDA-4D0C-B1B1-8B9485A0CD62}" destId="{2E743E67-2521-4773-A3BB-2A0E5FAC4FEF}" srcOrd="0" destOrd="0" parTransId="{CF848327-A033-4ED0-921A-57DDCBC832E5}" sibTransId="{5F1F6EE0-D777-4D77-98D2-A23F1DF87322}"/>
    <dgm:cxn modelId="{858C198F-CDE8-4A15-80C8-6EA3ECE0C371}" type="presOf" srcId="{3D0243FE-44E7-4502-8CBE-E3B4D1EFE769}" destId="{EEC5E12F-146C-4A4F-9C02-2420DA98EAE6}" srcOrd="0" destOrd="1" presId="urn:microsoft.com/office/officeart/2005/8/layout/chevron2"/>
    <dgm:cxn modelId="{19C72288-3E0D-4BB5-9FF1-F89E8CC6575A}" type="presOf" srcId="{CDB1339C-BE19-4CC5-881C-E0DEBF0278C7}" destId="{362BC9F9-5CF8-4DAF-9525-DE592D0BD496}" srcOrd="0" destOrd="0" presId="urn:microsoft.com/office/officeart/2005/8/layout/chevron2"/>
    <dgm:cxn modelId="{5990C9AE-E0B3-468C-90D0-F2919974071D}" srcId="{736B72AD-A4FE-4181-BE12-1103FACF1189}" destId="{4AE46122-5A58-4EC5-8871-6ED779874DB8}" srcOrd="1" destOrd="0" parTransId="{65F50B2F-DF76-4F25-B295-EE9355786520}" sibTransId="{0ED18F69-B0D3-413B-95BB-31514C0DC1FB}"/>
    <dgm:cxn modelId="{D1A1C6F9-1B3D-4866-A899-E96A50491D4C}" type="presOf" srcId="{B761C1D9-CA36-4CB1-8FB3-9F1D0D10A38F}" destId="{03DBBB78-CF68-4F4D-80A4-3932A7F79778}" srcOrd="0" destOrd="0" presId="urn:microsoft.com/office/officeart/2005/8/layout/chevron2"/>
    <dgm:cxn modelId="{41C76BB7-ACC5-4411-8680-3EC45C53BFB3}" type="presOf" srcId="{736B72AD-A4FE-4181-BE12-1103FACF1189}" destId="{C7742634-CDE0-4F32-A061-6376726A1BD6}" srcOrd="0" destOrd="0" presId="urn:microsoft.com/office/officeart/2005/8/layout/chevron2"/>
    <dgm:cxn modelId="{AEE03853-9F51-464C-A49D-59F45C10516B}" srcId="{736B72AD-A4FE-4181-BE12-1103FACF1189}" destId="{2867C47D-9D98-448B-8563-D419654F3302}" srcOrd="0" destOrd="0" parTransId="{49D9F464-F7C6-4CF9-A78B-07D141A5CABA}" sibTransId="{CCC2B964-48E8-448D-BDE7-BCDE29B31777}"/>
    <dgm:cxn modelId="{EC7DAD32-1F74-412B-8DBC-B46A28DCFAE8}" type="presOf" srcId="{8D01EFAC-7BF5-41AC-B35F-FDDB2DFD54D5}" destId="{07F6A592-3E58-4F8F-96F2-85CA5FBEC848}" srcOrd="0" destOrd="0" presId="urn:microsoft.com/office/officeart/2005/8/layout/chevron2"/>
    <dgm:cxn modelId="{DABFACC8-9339-4A47-81A1-CCE32E79297F}" srcId="{B761C1D9-CA36-4CB1-8FB3-9F1D0D10A38F}" destId="{736B72AD-A4FE-4181-BE12-1103FACF1189}" srcOrd="1" destOrd="0" parTransId="{EDCF74D5-9636-44D9-8A34-91E8AAAB83C0}" sibTransId="{B822F262-A234-435D-9303-D0474E4723C3}"/>
    <dgm:cxn modelId="{544A220A-CCF9-4E26-A362-008BFBE3816F}" type="presOf" srcId="{2867C47D-9D98-448B-8563-D419654F3302}" destId="{861D286F-A42B-4D7A-BA9D-6F56668122AC}" srcOrd="0" destOrd="0" presId="urn:microsoft.com/office/officeart/2005/8/layout/chevron2"/>
    <dgm:cxn modelId="{5DDCCCE2-2BF8-4EAE-9E4E-498A49DB972A}" type="presOf" srcId="{4AE46122-5A58-4EC5-8871-6ED779874DB8}" destId="{861D286F-A42B-4D7A-BA9D-6F56668122AC}" srcOrd="0" destOrd="1" presId="urn:microsoft.com/office/officeart/2005/8/layout/chevron2"/>
    <dgm:cxn modelId="{132A1A04-9E7D-41ED-AC9C-CBF4AA445B77}" type="presParOf" srcId="{03DBBB78-CF68-4F4D-80A4-3932A7F79778}" destId="{BAEB9D22-9C0C-4F2E-8844-AFF2AF0CA90F}" srcOrd="0" destOrd="0" presId="urn:microsoft.com/office/officeart/2005/8/layout/chevron2"/>
    <dgm:cxn modelId="{1F6BDA12-B286-4DB8-9859-59CD00781684}" type="presParOf" srcId="{BAEB9D22-9C0C-4F2E-8844-AFF2AF0CA90F}" destId="{DBDB2BE1-9A7F-405A-81E3-FF89DBCEE1E0}" srcOrd="0" destOrd="0" presId="urn:microsoft.com/office/officeart/2005/8/layout/chevron2"/>
    <dgm:cxn modelId="{10DA65CC-553B-4B14-80FB-542F0EBE553A}" type="presParOf" srcId="{BAEB9D22-9C0C-4F2E-8844-AFF2AF0CA90F}" destId="{EEC5E12F-146C-4A4F-9C02-2420DA98EAE6}" srcOrd="1" destOrd="0" presId="urn:microsoft.com/office/officeart/2005/8/layout/chevron2"/>
    <dgm:cxn modelId="{F6FC363C-E041-42F8-ADA9-07D7DAAFBC31}" type="presParOf" srcId="{03DBBB78-CF68-4F4D-80A4-3932A7F79778}" destId="{3DFEDC77-E107-46F9-9C32-4F51B3E8CD1A}" srcOrd="1" destOrd="0" presId="urn:microsoft.com/office/officeart/2005/8/layout/chevron2"/>
    <dgm:cxn modelId="{56B878EE-0FDC-47E7-A550-FF4EA4862890}" type="presParOf" srcId="{03DBBB78-CF68-4F4D-80A4-3932A7F79778}" destId="{D284C137-C041-4BB6-BD92-7E4CF7109997}" srcOrd="2" destOrd="0" presId="urn:microsoft.com/office/officeart/2005/8/layout/chevron2"/>
    <dgm:cxn modelId="{C5C22443-99F4-43C2-B3CD-3C32BA9CB784}" type="presParOf" srcId="{D284C137-C041-4BB6-BD92-7E4CF7109997}" destId="{C7742634-CDE0-4F32-A061-6376726A1BD6}" srcOrd="0" destOrd="0" presId="urn:microsoft.com/office/officeart/2005/8/layout/chevron2"/>
    <dgm:cxn modelId="{31051C98-C153-4A3A-B0FA-3C322E171E05}" type="presParOf" srcId="{D284C137-C041-4BB6-BD92-7E4CF7109997}" destId="{861D286F-A42B-4D7A-BA9D-6F56668122AC}" srcOrd="1" destOrd="0" presId="urn:microsoft.com/office/officeart/2005/8/layout/chevron2"/>
    <dgm:cxn modelId="{C090667B-0E13-4AE5-955E-D5E38D692EF3}" type="presParOf" srcId="{03DBBB78-CF68-4F4D-80A4-3932A7F79778}" destId="{D3F68BF1-D5D1-431D-BD25-3A29DD870827}" srcOrd="3" destOrd="0" presId="urn:microsoft.com/office/officeart/2005/8/layout/chevron2"/>
    <dgm:cxn modelId="{EFDAF2E8-4778-4D59-BBFA-75557A4A5AA1}" type="presParOf" srcId="{03DBBB78-CF68-4F4D-80A4-3932A7F79778}" destId="{12EC35B6-4B5E-4E87-815D-21D2B3E2DEC3}" srcOrd="4" destOrd="0" presId="urn:microsoft.com/office/officeart/2005/8/layout/chevron2"/>
    <dgm:cxn modelId="{A9A9B43E-2CD6-4B9E-A716-2581C0B95695}" type="presParOf" srcId="{12EC35B6-4B5E-4E87-815D-21D2B3E2DEC3}" destId="{362BC9F9-5CF8-4DAF-9525-DE592D0BD496}" srcOrd="0" destOrd="0" presId="urn:microsoft.com/office/officeart/2005/8/layout/chevron2"/>
    <dgm:cxn modelId="{A8BC076A-7319-4301-8D62-22FDC5E5DE68}" type="presParOf" srcId="{12EC35B6-4B5E-4E87-815D-21D2B3E2DEC3}" destId="{07F6A592-3E58-4F8F-96F2-85CA5FBEC84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B715D6-9448-4C92-BCAE-EE58A815D3A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9AB657-4134-4DB2-87CB-B91FBD043E6C}">
      <dgm:prSet custT="1"/>
      <dgm:spPr/>
      <dgm:t>
        <a:bodyPr/>
        <a:lstStyle/>
        <a:p>
          <a:r>
            <a:rPr lang="uk-UA" sz="2400" dirty="0" err="1" smtClean="0">
              <a:latin typeface="Times New Roman" pitchFamily="18" charset="0"/>
              <a:cs typeface="Times New Roman" pitchFamily="18" charset="0"/>
            </a:rPr>
            <a:t>Упрощение</a:t>
          </a:r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dirty="0" err="1" smtClean="0">
              <a:latin typeface="Times New Roman" pitchFamily="18" charset="0"/>
              <a:cs typeface="Times New Roman" pitchFamily="18" charset="0"/>
            </a:rPr>
            <a:t>выражений</a:t>
          </a:r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07A0CA01-6BBC-49FF-AFDB-1824C1459362}" type="parTrans" cxnId="{362F28AF-F513-4A4F-A499-25AE27E71E0A}">
      <dgm:prSet/>
      <dgm:spPr/>
      <dgm:t>
        <a:bodyPr/>
        <a:lstStyle/>
        <a:p>
          <a:endParaRPr lang="ru-RU"/>
        </a:p>
      </dgm:t>
    </dgm:pt>
    <dgm:pt modelId="{60FB9DD1-0DC3-4EFD-ACCC-AD254EC81AC7}" type="sibTrans" cxnId="{362F28AF-F513-4A4F-A499-25AE27E71E0A}">
      <dgm:prSet/>
      <dgm:spPr/>
      <dgm:t>
        <a:bodyPr/>
        <a:lstStyle/>
        <a:p>
          <a:endParaRPr lang="ru-RU"/>
        </a:p>
      </dgm:t>
    </dgm:pt>
    <dgm:pt modelId="{CAAF457A-3396-41FC-9E1D-5C81BF5DD532}">
      <dgm:prSet custT="1"/>
      <dgm:spPr/>
      <dgm:t>
        <a:bodyPr/>
        <a:lstStyle/>
        <a:p>
          <a:r>
            <a:rPr lang="uk-UA" sz="2400" dirty="0" err="1" smtClean="0">
              <a:latin typeface="Times New Roman" pitchFamily="18" charset="0"/>
              <a:cs typeface="Times New Roman" pitchFamily="18" charset="0"/>
            </a:rPr>
            <a:t>Доказательство</a:t>
          </a:r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dirty="0" err="1" smtClean="0">
              <a:latin typeface="Times New Roman" pitchFamily="18" charset="0"/>
              <a:cs typeface="Times New Roman" pitchFamily="18" charset="0"/>
            </a:rPr>
            <a:t>утверждений</a:t>
          </a:r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28FC80CE-1FF5-45E2-AC35-627722A1DEDE}" type="parTrans" cxnId="{446CBF3D-2EB6-48B1-9C28-BF1E1F43A67E}">
      <dgm:prSet/>
      <dgm:spPr/>
      <dgm:t>
        <a:bodyPr/>
        <a:lstStyle/>
        <a:p>
          <a:endParaRPr lang="ru-RU"/>
        </a:p>
      </dgm:t>
    </dgm:pt>
    <dgm:pt modelId="{ED248841-1EB3-4AFB-9640-61199431D3E8}" type="sibTrans" cxnId="{446CBF3D-2EB6-48B1-9C28-BF1E1F43A67E}">
      <dgm:prSet/>
      <dgm:spPr/>
      <dgm:t>
        <a:bodyPr/>
        <a:lstStyle/>
        <a:p>
          <a:endParaRPr lang="ru-RU"/>
        </a:p>
      </dgm:t>
    </dgm:pt>
    <dgm:pt modelId="{30D41463-B4EB-43E4-836B-D884274B3297}">
      <dgm:prSet custT="1"/>
      <dgm:spPr/>
      <dgm:t>
        <a:bodyPr/>
        <a:lstStyle/>
        <a:p>
          <a:r>
            <a:rPr lang="uk-UA" sz="2400" dirty="0" err="1" smtClean="0">
              <a:latin typeface="Times New Roman" pitchFamily="18" charset="0"/>
              <a:cs typeface="Times New Roman" pitchFamily="18" charset="0"/>
            </a:rPr>
            <a:t>решение</a:t>
          </a:r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dirty="0" err="1" smtClean="0">
              <a:latin typeface="Times New Roman" pitchFamily="18" charset="0"/>
              <a:cs typeface="Times New Roman" pitchFamily="18" charset="0"/>
            </a:rPr>
            <a:t>уравнений</a:t>
          </a:r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B078F20D-2A40-454D-9BFA-1B676AC07DD0}" type="parTrans" cxnId="{162EBA06-A225-4CFA-BE26-8CB27946D9D3}">
      <dgm:prSet/>
      <dgm:spPr/>
      <dgm:t>
        <a:bodyPr/>
        <a:lstStyle/>
        <a:p>
          <a:endParaRPr lang="ru-RU"/>
        </a:p>
      </dgm:t>
    </dgm:pt>
    <dgm:pt modelId="{F2526782-9CB2-47A3-81EC-142C87DB308A}" type="sibTrans" cxnId="{162EBA06-A225-4CFA-BE26-8CB27946D9D3}">
      <dgm:prSet/>
      <dgm:spPr/>
      <dgm:t>
        <a:bodyPr/>
        <a:lstStyle/>
        <a:p>
          <a:endParaRPr lang="ru-RU"/>
        </a:p>
      </dgm:t>
    </dgm:pt>
    <dgm:pt modelId="{6AC33FB1-B2A4-4D68-90DA-AC43C0E43212}">
      <dgm:prSet custT="1"/>
      <dgm:spPr/>
      <dgm:t>
        <a:bodyPr/>
        <a:lstStyle/>
        <a:p>
          <a:r>
            <a:rPr lang="uk-UA" sz="2000" dirty="0" smtClean="0"/>
            <a:t> </a:t>
          </a:r>
          <a:r>
            <a:rPr lang="uk-UA" sz="2400" dirty="0" err="1" smtClean="0">
              <a:latin typeface="Times New Roman" pitchFamily="18" charset="0"/>
              <a:cs typeface="Times New Roman" pitchFamily="18" charset="0"/>
            </a:rPr>
            <a:t>решение</a:t>
          </a:r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dirty="0" err="1" smtClean="0">
              <a:latin typeface="Times New Roman" pitchFamily="18" charset="0"/>
              <a:cs typeface="Times New Roman" pitchFamily="18" charset="0"/>
            </a:rPr>
            <a:t>неравенств</a:t>
          </a:r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;</a:t>
          </a:r>
        </a:p>
      </dgm:t>
    </dgm:pt>
    <dgm:pt modelId="{D193093B-14D4-45F1-9D81-8E4B9B6DAE9D}" type="parTrans" cxnId="{CAF1E6A6-21F2-484D-8DAC-73151C9991F8}">
      <dgm:prSet/>
      <dgm:spPr/>
      <dgm:t>
        <a:bodyPr/>
        <a:lstStyle/>
        <a:p>
          <a:endParaRPr lang="ru-RU"/>
        </a:p>
      </dgm:t>
    </dgm:pt>
    <dgm:pt modelId="{A1A4F499-5592-4C53-B63C-78857945B870}" type="sibTrans" cxnId="{CAF1E6A6-21F2-484D-8DAC-73151C9991F8}">
      <dgm:prSet/>
      <dgm:spPr/>
      <dgm:t>
        <a:bodyPr/>
        <a:lstStyle/>
        <a:p>
          <a:endParaRPr lang="ru-RU"/>
        </a:p>
      </dgm:t>
    </dgm:pt>
    <dgm:pt modelId="{EF49A81E-6951-48AD-996E-EA566781CCE1}">
      <dgm:prSet custT="1"/>
      <dgm:spPr/>
      <dgm:t>
        <a:bodyPr/>
        <a:lstStyle/>
        <a:p>
          <a:r>
            <a:rPr lang="uk-UA" sz="2400" dirty="0" err="1" smtClean="0">
              <a:latin typeface="Times New Roman" pitchFamily="18" charset="0"/>
              <a:cs typeface="Times New Roman" pitchFamily="18" charset="0"/>
            </a:rPr>
            <a:t>построение</a:t>
          </a:r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dirty="0" err="1" smtClean="0">
              <a:latin typeface="Times New Roman" pitchFamily="18" charset="0"/>
              <a:cs typeface="Times New Roman" pitchFamily="18" charset="0"/>
            </a:rPr>
            <a:t>графиков</a:t>
          </a:r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dirty="0" err="1" smtClean="0">
              <a:latin typeface="Times New Roman" pitchFamily="18" charset="0"/>
              <a:cs typeface="Times New Roman" pitchFamily="18" charset="0"/>
            </a:rPr>
            <a:t>функций</a:t>
          </a:r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2F6FEA67-762E-4119-BF41-DD3A6C75843B}" type="parTrans" cxnId="{A8AE435E-1088-4847-B67C-AC3FBD704E77}">
      <dgm:prSet/>
      <dgm:spPr/>
      <dgm:t>
        <a:bodyPr/>
        <a:lstStyle/>
        <a:p>
          <a:endParaRPr lang="ru-RU"/>
        </a:p>
      </dgm:t>
    </dgm:pt>
    <dgm:pt modelId="{A0ED6750-F3F7-47CC-A8BB-459F303F0699}" type="sibTrans" cxnId="{A8AE435E-1088-4847-B67C-AC3FBD704E77}">
      <dgm:prSet/>
      <dgm:spPr/>
      <dgm:t>
        <a:bodyPr/>
        <a:lstStyle/>
        <a:p>
          <a:endParaRPr lang="ru-RU"/>
        </a:p>
      </dgm:t>
    </dgm:pt>
    <dgm:pt modelId="{55C11C3B-9F73-412C-A6A5-38BE9C5235F3}" type="pres">
      <dgm:prSet presAssocID="{3DB715D6-9448-4C92-BCAE-EE58A815D3A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54BA34-C7EE-474F-84AC-778762D0092D}" type="pres">
      <dgm:prSet presAssocID="{CAAF457A-3396-41FC-9E1D-5C81BF5DD532}" presName="parentLin" presStyleCnt="0"/>
      <dgm:spPr/>
    </dgm:pt>
    <dgm:pt modelId="{B8B16B4D-0AB9-4118-886F-109F88EDCACB}" type="pres">
      <dgm:prSet presAssocID="{CAAF457A-3396-41FC-9E1D-5C81BF5DD532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0395471E-A1DF-4720-883C-C4FFA009E95D}" type="pres">
      <dgm:prSet presAssocID="{CAAF457A-3396-41FC-9E1D-5C81BF5DD53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5758F5-502D-42B1-86B5-589D423C04A8}" type="pres">
      <dgm:prSet presAssocID="{CAAF457A-3396-41FC-9E1D-5C81BF5DD532}" presName="negativeSpace" presStyleCnt="0"/>
      <dgm:spPr/>
    </dgm:pt>
    <dgm:pt modelId="{E0000593-3DF1-496C-BFF4-1FA75E869CA4}" type="pres">
      <dgm:prSet presAssocID="{CAAF457A-3396-41FC-9E1D-5C81BF5DD532}" presName="childText" presStyleLbl="conFgAcc1" presStyleIdx="0" presStyleCnt="5">
        <dgm:presLayoutVars>
          <dgm:bulletEnabled val="1"/>
        </dgm:presLayoutVars>
      </dgm:prSet>
      <dgm:spPr/>
    </dgm:pt>
    <dgm:pt modelId="{FD6416C7-96E4-45AE-8CAA-17CFA710022A}" type="pres">
      <dgm:prSet presAssocID="{ED248841-1EB3-4AFB-9640-61199431D3E8}" presName="spaceBetweenRectangles" presStyleCnt="0"/>
      <dgm:spPr/>
    </dgm:pt>
    <dgm:pt modelId="{CC788530-3764-411F-830C-B28BC43ECD87}" type="pres">
      <dgm:prSet presAssocID="{E09AB657-4134-4DB2-87CB-B91FBD043E6C}" presName="parentLin" presStyleCnt="0"/>
      <dgm:spPr/>
    </dgm:pt>
    <dgm:pt modelId="{7B8FBB21-7711-496E-84AA-339848F32B7C}" type="pres">
      <dgm:prSet presAssocID="{E09AB657-4134-4DB2-87CB-B91FBD043E6C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1276C7B5-FB45-4105-AFFE-00C30C5A484E}" type="pres">
      <dgm:prSet presAssocID="{E09AB657-4134-4DB2-87CB-B91FBD043E6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E25DD6-22BC-491F-8479-7B213070F44B}" type="pres">
      <dgm:prSet presAssocID="{E09AB657-4134-4DB2-87CB-B91FBD043E6C}" presName="negativeSpace" presStyleCnt="0"/>
      <dgm:spPr/>
    </dgm:pt>
    <dgm:pt modelId="{EB229C74-165D-4EF9-906F-549E6ACEFBAD}" type="pres">
      <dgm:prSet presAssocID="{E09AB657-4134-4DB2-87CB-B91FBD043E6C}" presName="childText" presStyleLbl="conFgAcc1" presStyleIdx="1" presStyleCnt="5">
        <dgm:presLayoutVars>
          <dgm:bulletEnabled val="1"/>
        </dgm:presLayoutVars>
      </dgm:prSet>
      <dgm:spPr/>
    </dgm:pt>
    <dgm:pt modelId="{3EA093B1-DC97-4A63-A47C-578AD6F21047}" type="pres">
      <dgm:prSet presAssocID="{60FB9DD1-0DC3-4EFD-ACCC-AD254EC81AC7}" presName="spaceBetweenRectangles" presStyleCnt="0"/>
      <dgm:spPr/>
    </dgm:pt>
    <dgm:pt modelId="{F2008B31-720B-4F23-BF8D-4F675AF4B24B}" type="pres">
      <dgm:prSet presAssocID="{6AC33FB1-B2A4-4D68-90DA-AC43C0E43212}" presName="parentLin" presStyleCnt="0"/>
      <dgm:spPr/>
    </dgm:pt>
    <dgm:pt modelId="{D3467C41-29CD-46AE-8365-88FB2B0B620D}" type="pres">
      <dgm:prSet presAssocID="{6AC33FB1-B2A4-4D68-90DA-AC43C0E43212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BD98DC87-5022-470E-B9F6-3A162A5639B0}" type="pres">
      <dgm:prSet presAssocID="{6AC33FB1-B2A4-4D68-90DA-AC43C0E4321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CEF1D5-F250-4723-BAED-2A342074B597}" type="pres">
      <dgm:prSet presAssocID="{6AC33FB1-B2A4-4D68-90DA-AC43C0E43212}" presName="negativeSpace" presStyleCnt="0"/>
      <dgm:spPr/>
    </dgm:pt>
    <dgm:pt modelId="{C14BBF92-4077-4F85-9FEB-7DCBADF585CC}" type="pres">
      <dgm:prSet presAssocID="{6AC33FB1-B2A4-4D68-90DA-AC43C0E43212}" presName="childText" presStyleLbl="conFgAcc1" presStyleIdx="2" presStyleCnt="5">
        <dgm:presLayoutVars>
          <dgm:bulletEnabled val="1"/>
        </dgm:presLayoutVars>
      </dgm:prSet>
      <dgm:spPr/>
    </dgm:pt>
    <dgm:pt modelId="{2013A21D-EAC1-4D4C-851A-34F9C2BF6701}" type="pres">
      <dgm:prSet presAssocID="{A1A4F499-5592-4C53-B63C-78857945B870}" presName="spaceBetweenRectangles" presStyleCnt="0"/>
      <dgm:spPr/>
    </dgm:pt>
    <dgm:pt modelId="{992572E7-BB99-49DB-993C-6E22D76D3CCE}" type="pres">
      <dgm:prSet presAssocID="{30D41463-B4EB-43E4-836B-D884274B3297}" presName="parentLin" presStyleCnt="0"/>
      <dgm:spPr/>
    </dgm:pt>
    <dgm:pt modelId="{EE48E2C9-FB73-4307-BFDE-ED300F26F224}" type="pres">
      <dgm:prSet presAssocID="{30D41463-B4EB-43E4-836B-D884274B3297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08FB7426-A0FB-4DF5-9493-B59B0666C371}" type="pres">
      <dgm:prSet presAssocID="{30D41463-B4EB-43E4-836B-D884274B329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5A810-E1CC-4DE2-AED9-22FC65887C33}" type="pres">
      <dgm:prSet presAssocID="{30D41463-B4EB-43E4-836B-D884274B3297}" presName="negativeSpace" presStyleCnt="0"/>
      <dgm:spPr/>
    </dgm:pt>
    <dgm:pt modelId="{1317B0D5-CEC9-42A6-9394-D8F06D736566}" type="pres">
      <dgm:prSet presAssocID="{30D41463-B4EB-43E4-836B-D884274B3297}" presName="childText" presStyleLbl="conFgAcc1" presStyleIdx="3" presStyleCnt="5">
        <dgm:presLayoutVars>
          <dgm:bulletEnabled val="1"/>
        </dgm:presLayoutVars>
      </dgm:prSet>
      <dgm:spPr/>
    </dgm:pt>
    <dgm:pt modelId="{C2B05719-EB4B-43D5-96EC-CACE99DC8FF3}" type="pres">
      <dgm:prSet presAssocID="{F2526782-9CB2-47A3-81EC-142C87DB308A}" presName="spaceBetweenRectangles" presStyleCnt="0"/>
      <dgm:spPr/>
    </dgm:pt>
    <dgm:pt modelId="{06A60AE6-FE73-422E-8954-C1C7C62D2AB3}" type="pres">
      <dgm:prSet presAssocID="{EF49A81E-6951-48AD-996E-EA566781CCE1}" presName="parentLin" presStyleCnt="0"/>
      <dgm:spPr/>
    </dgm:pt>
    <dgm:pt modelId="{8563F6D7-1650-4122-8201-1B5461697C41}" type="pres">
      <dgm:prSet presAssocID="{EF49A81E-6951-48AD-996E-EA566781CCE1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06A01FFA-9A76-40A0-A9C6-5210F4D5A16E}" type="pres">
      <dgm:prSet presAssocID="{EF49A81E-6951-48AD-996E-EA566781CCE1}" presName="parentText" presStyleLbl="node1" presStyleIdx="4" presStyleCnt="5" custLinFactNeighborX="-7407" custLinFactNeighborY="38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317D41-3EED-4303-8CC7-74554163BA81}" type="pres">
      <dgm:prSet presAssocID="{EF49A81E-6951-48AD-996E-EA566781CCE1}" presName="negativeSpace" presStyleCnt="0"/>
      <dgm:spPr/>
    </dgm:pt>
    <dgm:pt modelId="{79E50E00-1D36-4D14-AE65-6F8D83C41D72}" type="pres">
      <dgm:prSet presAssocID="{EF49A81E-6951-48AD-996E-EA566781CCE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DFC93324-12CB-410E-8133-3E4F803F68DC}" type="presOf" srcId="{E09AB657-4134-4DB2-87CB-B91FBD043E6C}" destId="{1276C7B5-FB45-4105-AFFE-00C30C5A484E}" srcOrd="1" destOrd="0" presId="urn:microsoft.com/office/officeart/2005/8/layout/list1"/>
    <dgm:cxn modelId="{56305495-CB85-46DD-8666-27DF44F1312C}" type="presOf" srcId="{30D41463-B4EB-43E4-836B-D884274B3297}" destId="{EE48E2C9-FB73-4307-BFDE-ED300F26F224}" srcOrd="0" destOrd="0" presId="urn:microsoft.com/office/officeart/2005/8/layout/list1"/>
    <dgm:cxn modelId="{1A189DD3-61A6-431F-AF06-4B0DCBCA96A5}" type="presOf" srcId="{30D41463-B4EB-43E4-836B-D884274B3297}" destId="{08FB7426-A0FB-4DF5-9493-B59B0666C371}" srcOrd="1" destOrd="0" presId="urn:microsoft.com/office/officeart/2005/8/layout/list1"/>
    <dgm:cxn modelId="{E62A6993-5C6F-402C-92ED-1DF66555C4DF}" type="presOf" srcId="{EF49A81E-6951-48AD-996E-EA566781CCE1}" destId="{8563F6D7-1650-4122-8201-1B5461697C41}" srcOrd="0" destOrd="0" presId="urn:microsoft.com/office/officeart/2005/8/layout/list1"/>
    <dgm:cxn modelId="{D4048FF8-EE8A-4481-BB91-D701FA4D7330}" type="presOf" srcId="{6AC33FB1-B2A4-4D68-90DA-AC43C0E43212}" destId="{BD98DC87-5022-470E-B9F6-3A162A5639B0}" srcOrd="1" destOrd="0" presId="urn:microsoft.com/office/officeart/2005/8/layout/list1"/>
    <dgm:cxn modelId="{A8AE435E-1088-4847-B67C-AC3FBD704E77}" srcId="{3DB715D6-9448-4C92-BCAE-EE58A815D3A9}" destId="{EF49A81E-6951-48AD-996E-EA566781CCE1}" srcOrd="4" destOrd="0" parTransId="{2F6FEA67-762E-4119-BF41-DD3A6C75843B}" sibTransId="{A0ED6750-F3F7-47CC-A8BB-459F303F0699}"/>
    <dgm:cxn modelId="{F60A4E88-F4FE-45E0-BB7C-0E85CF3E0CB3}" type="presOf" srcId="{EF49A81E-6951-48AD-996E-EA566781CCE1}" destId="{06A01FFA-9A76-40A0-A9C6-5210F4D5A16E}" srcOrd="1" destOrd="0" presId="urn:microsoft.com/office/officeart/2005/8/layout/list1"/>
    <dgm:cxn modelId="{A84D1D27-E044-4B65-80E1-85F88E26A568}" type="presOf" srcId="{E09AB657-4134-4DB2-87CB-B91FBD043E6C}" destId="{7B8FBB21-7711-496E-84AA-339848F32B7C}" srcOrd="0" destOrd="0" presId="urn:microsoft.com/office/officeart/2005/8/layout/list1"/>
    <dgm:cxn modelId="{162EBA06-A225-4CFA-BE26-8CB27946D9D3}" srcId="{3DB715D6-9448-4C92-BCAE-EE58A815D3A9}" destId="{30D41463-B4EB-43E4-836B-D884274B3297}" srcOrd="3" destOrd="0" parTransId="{B078F20D-2A40-454D-9BFA-1B676AC07DD0}" sibTransId="{F2526782-9CB2-47A3-81EC-142C87DB308A}"/>
    <dgm:cxn modelId="{446CBF3D-2EB6-48B1-9C28-BF1E1F43A67E}" srcId="{3DB715D6-9448-4C92-BCAE-EE58A815D3A9}" destId="{CAAF457A-3396-41FC-9E1D-5C81BF5DD532}" srcOrd="0" destOrd="0" parTransId="{28FC80CE-1FF5-45E2-AC35-627722A1DEDE}" sibTransId="{ED248841-1EB3-4AFB-9640-61199431D3E8}"/>
    <dgm:cxn modelId="{73CE599E-1111-4A58-A142-022703C5E1D3}" type="presOf" srcId="{3DB715D6-9448-4C92-BCAE-EE58A815D3A9}" destId="{55C11C3B-9F73-412C-A6A5-38BE9C5235F3}" srcOrd="0" destOrd="0" presId="urn:microsoft.com/office/officeart/2005/8/layout/list1"/>
    <dgm:cxn modelId="{362F28AF-F513-4A4F-A499-25AE27E71E0A}" srcId="{3DB715D6-9448-4C92-BCAE-EE58A815D3A9}" destId="{E09AB657-4134-4DB2-87CB-B91FBD043E6C}" srcOrd="1" destOrd="0" parTransId="{07A0CA01-6BBC-49FF-AFDB-1824C1459362}" sibTransId="{60FB9DD1-0DC3-4EFD-ACCC-AD254EC81AC7}"/>
    <dgm:cxn modelId="{D4E8B174-A12D-4930-A10B-9618C10FCB02}" type="presOf" srcId="{6AC33FB1-B2A4-4D68-90DA-AC43C0E43212}" destId="{D3467C41-29CD-46AE-8365-88FB2B0B620D}" srcOrd="0" destOrd="0" presId="urn:microsoft.com/office/officeart/2005/8/layout/list1"/>
    <dgm:cxn modelId="{CAF1E6A6-21F2-484D-8DAC-73151C9991F8}" srcId="{3DB715D6-9448-4C92-BCAE-EE58A815D3A9}" destId="{6AC33FB1-B2A4-4D68-90DA-AC43C0E43212}" srcOrd="2" destOrd="0" parTransId="{D193093B-14D4-45F1-9D81-8E4B9B6DAE9D}" sibTransId="{A1A4F499-5592-4C53-B63C-78857945B870}"/>
    <dgm:cxn modelId="{0EA89E7A-7EB3-4277-8443-113CC2C784BF}" type="presOf" srcId="{CAAF457A-3396-41FC-9E1D-5C81BF5DD532}" destId="{0395471E-A1DF-4720-883C-C4FFA009E95D}" srcOrd="1" destOrd="0" presId="urn:microsoft.com/office/officeart/2005/8/layout/list1"/>
    <dgm:cxn modelId="{CDBF50D4-90D8-4B78-B6F2-5C6F5F7B2D5D}" type="presOf" srcId="{CAAF457A-3396-41FC-9E1D-5C81BF5DD532}" destId="{B8B16B4D-0AB9-4118-886F-109F88EDCACB}" srcOrd="0" destOrd="0" presId="urn:microsoft.com/office/officeart/2005/8/layout/list1"/>
    <dgm:cxn modelId="{55BE6CC3-3F2A-4221-B075-6F58D2CAF8C1}" type="presParOf" srcId="{55C11C3B-9F73-412C-A6A5-38BE9C5235F3}" destId="{6554BA34-C7EE-474F-84AC-778762D0092D}" srcOrd="0" destOrd="0" presId="urn:microsoft.com/office/officeart/2005/8/layout/list1"/>
    <dgm:cxn modelId="{861320A1-960B-40FC-842A-68BD2EEB26FD}" type="presParOf" srcId="{6554BA34-C7EE-474F-84AC-778762D0092D}" destId="{B8B16B4D-0AB9-4118-886F-109F88EDCACB}" srcOrd="0" destOrd="0" presId="urn:microsoft.com/office/officeart/2005/8/layout/list1"/>
    <dgm:cxn modelId="{E7AA5C7C-8A82-40C5-B3FB-B693DEE794F0}" type="presParOf" srcId="{6554BA34-C7EE-474F-84AC-778762D0092D}" destId="{0395471E-A1DF-4720-883C-C4FFA009E95D}" srcOrd="1" destOrd="0" presId="urn:microsoft.com/office/officeart/2005/8/layout/list1"/>
    <dgm:cxn modelId="{962E2642-DA15-48B0-B9BC-AE1DF48075F8}" type="presParOf" srcId="{55C11C3B-9F73-412C-A6A5-38BE9C5235F3}" destId="{A25758F5-502D-42B1-86B5-589D423C04A8}" srcOrd="1" destOrd="0" presId="urn:microsoft.com/office/officeart/2005/8/layout/list1"/>
    <dgm:cxn modelId="{8FD54A2B-5892-4754-8151-DD5C5920EEFC}" type="presParOf" srcId="{55C11C3B-9F73-412C-A6A5-38BE9C5235F3}" destId="{E0000593-3DF1-496C-BFF4-1FA75E869CA4}" srcOrd="2" destOrd="0" presId="urn:microsoft.com/office/officeart/2005/8/layout/list1"/>
    <dgm:cxn modelId="{3EAE6FE1-E762-4B75-AEE9-715D87B11E76}" type="presParOf" srcId="{55C11C3B-9F73-412C-A6A5-38BE9C5235F3}" destId="{FD6416C7-96E4-45AE-8CAA-17CFA710022A}" srcOrd="3" destOrd="0" presId="urn:microsoft.com/office/officeart/2005/8/layout/list1"/>
    <dgm:cxn modelId="{832DDB4B-5671-4096-8230-EA64359FD76C}" type="presParOf" srcId="{55C11C3B-9F73-412C-A6A5-38BE9C5235F3}" destId="{CC788530-3764-411F-830C-B28BC43ECD87}" srcOrd="4" destOrd="0" presId="urn:microsoft.com/office/officeart/2005/8/layout/list1"/>
    <dgm:cxn modelId="{1A013E9D-3E33-4AE5-845E-397FAC56D8E4}" type="presParOf" srcId="{CC788530-3764-411F-830C-B28BC43ECD87}" destId="{7B8FBB21-7711-496E-84AA-339848F32B7C}" srcOrd="0" destOrd="0" presId="urn:microsoft.com/office/officeart/2005/8/layout/list1"/>
    <dgm:cxn modelId="{48BAED1C-3F8D-4435-AD00-E8656FBEEC70}" type="presParOf" srcId="{CC788530-3764-411F-830C-B28BC43ECD87}" destId="{1276C7B5-FB45-4105-AFFE-00C30C5A484E}" srcOrd="1" destOrd="0" presId="urn:microsoft.com/office/officeart/2005/8/layout/list1"/>
    <dgm:cxn modelId="{953E0BE4-BDFE-4D61-8F7E-C3442D37FB12}" type="presParOf" srcId="{55C11C3B-9F73-412C-A6A5-38BE9C5235F3}" destId="{80E25DD6-22BC-491F-8479-7B213070F44B}" srcOrd="5" destOrd="0" presId="urn:microsoft.com/office/officeart/2005/8/layout/list1"/>
    <dgm:cxn modelId="{0158D03B-0532-4267-89B2-AFBA96EA614D}" type="presParOf" srcId="{55C11C3B-9F73-412C-A6A5-38BE9C5235F3}" destId="{EB229C74-165D-4EF9-906F-549E6ACEFBAD}" srcOrd="6" destOrd="0" presId="urn:microsoft.com/office/officeart/2005/8/layout/list1"/>
    <dgm:cxn modelId="{B26CB43A-D58C-4757-A901-5F4B82CDAFA6}" type="presParOf" srcId="{55C11C3B-9F73-412C-A6A5-38BE9C5235F3}" destId="{3EA093B1-DC97-4A63-A47C-578AD6F21047}" srcOrd="7" destOrd="0" presId="urn:microsoft.com/office/officeart/2005/8/layout/list1"/>
    <dgm:cxn modelId="{B99D9EAA-CA13-4623-8D2F-143590FD7C13}" type="presParOf" srcId="{55C11C3B-9F73-412C-A6A5-38BE9C5235F3}" destId="{F2008B31-720B-4F23-BF8D-4F675AF4B24B}" srcOrd="8" destOrd="0" presId="urn:microsoft.com/office/officeart/2005/8/layout/list1"/>
    <dgm:cxn modelId="{43A4A9E6-A272-4C84-A5C6-8CE256AC18C0}" type="presParOf" srcId="{F2008B31-720B-4F23-BF8D-4F675AF4B24B}" destId="{D3467C41-29CD-46AE-8365-88FB2B0B620D}" srcOrd="0" destOrd="0" presId="urn:microsoft.com/office/officeart/2005/8/layout/list1"/>
    <dgm:cxn modelId="{BCC11565-38EA-4187-8A4F-3350529991C1}" type="presParOf" srcId="{F2008B31-720B-4F23-BF8D-4F675AF4B24B}" destId="{BD98DC87-5022-470E-B9F6-3A162A5639B0}" srcOrd="1" destOrd="0" presId="urn:microsoft.com/office/officeart/2005/8/layout/list1"/>
    <dgm:cxn modelId="{724324E3-F979-4B9A-809E-17DA3EE1412A}" type="presParOf" srcId="{55C11C3B-9F73-412C-A6A5-38BE9C5235F3}" destId="{66CEF1D5-F250-4723-BAED-2A342074B597}" srcOrd="9" destOrd="0" presId="urn:microsoft.com/office/officeart/2005/8/layout/list1"/>
    <dgm:cxn modelId="{76F5FF17-8A11-4BE4-9C0D-3215088A38BC}" type="presParOf" srcId="{55C11C3B-9F73-412C-A6A5-38BE9C5235F3}" destId="{C14BBF92-4077-4F85-9FEB-7DCBADF585CC}" srcOrd="10" destOrd="0" presId="urn:microsoft.com/office/officeart/2005/8/layout/list1"/>
    <dgm:cxn modelId="{59053CF4-8AF7-4F06-AF5F-4C6D13B22C63}" type="presParOf" srcId="{55C11C3B-9F73-412C-A6A5-38BE9C5235F3}" destId="{2013A21D-EAC1-4D4C-851A-34F9C2BF6701}" srcOrd="11" destOrd="0" presId="urn:microsoft.com/office/officeart/2005/8/layout/list1"/>
    <dgm:cxn modelId="{653125BC-33BE-494A-A7F1-3FC60F92CCEA}" type="presParOf" srcId="{55C11C3B-9F73-412C-A6A5-38BE9C5235F3}" destId="{992572E7-BB99-49DB-993C-6E22D76D3CCE}" srcOrd="12" destOrd="0" presId="urn:microsoft.com/office/officeart/2005/8/layout/list1"/>
    <dgm:cxn modelId="{320E8AED-66D5-4FD5-ADDE-3E10FF978C55}" type="presParOf" srcId="{992572E7-BB99-49DB-993C-6E22D76D3CCE}" destId="{EE48E2C9-FB73-4307-BFDE-ED300F26F224}" srcOrd="0" destOrd="0" presId="urn:microsoft.com/office/officeart/2005/8/layout/list1"/>
    <dgm:cxn modelId="{0AE3E47D-DEEB-4F3E-AC0D-BEACAE69F9DD}" type="presParOf" srcId="{992572E7-BB99-49DB-993C-6E22D76D3CCE}" destId="{08FB7426-A0FB-4DF5-9493-B59B0666C371}" srcOrd="1" destOrd="0" presId="urn:microsoft.com/office/officeart/2005/8/layout/list1"/>
    <dgm:cxn modelId="{81DD58BF-B0FB-4D85-9CB1-A79598099553}" type="presParOf" srcId="{55C11C3B-9F73-412C-A6A5-38BE9C5235F3}" destId="{51A5A810-E1CC-4DE2-AED9-22FC65887C33}" srcOrd="13" destOrd="0" presId="urn:microsoft.com/office/officeart/2005/8/layout/list1"/>
    <dgm:cxn modelId="{1795EC84-5941-490B-965B-3B2A43353A30}" type="presParOf" srcId="{55C11C3B-9F73-412C-A6A5-38BE9C5235F3}" destId="{1317B0D5-CEC9-42A6-9394-D8F06D736566}" srcOrd="14" destOrd="0" presId="urn:microsoft.com/office/officeart/2005/8/layout/list1"/>
    <dgm:cxn modelId="{2DE995E3-41CB-41AF-BD35-A6E5DAFB1F99}" type="presParOf" srcId="{55C11C3B-9F73-412C-A6A5-38BE9C5235F3}" destId="{C2B05719-EB4B-43D5-96EC-CACE99DC8FF3}" srcOrd="15" destOrd="0" presId="urn:microsoft.com/office/officeart/2005/8/layout/list1"/>
    <dgm:cxn modelId="{90E141B9-8844-4380-8817-A536A030331B}" type="presParOf" srcId="{55C11C3B-9F73-412C-A6A5-38BE9C5235F3}" destId="{06A60AE6-FE73-422E-8954-C1C7C62D2AB3}" srcOrd="16" destOrd="0" presId="urn:microsoft.com/office/officeart/2005/8/layout/list1"/>
    <dgm:cxn modelId="{0A3AD733-EA26-481A-A5C1-581B41CEF6D0}" type="presParOf" srcId="{06A60AE6-FE73-422E-8954-C1C7C62D2AB3}" destId="{8563F6D7-1650-4122-8201-1B5461697C41}" srcOrd="0" destOrd="0" presId="urn:microsoft.com/office/officeart/2005/8/layout/list1"/>
    <dgm:cxn modelId="{9FF38908-3554-4889-A265-46E09011A976}" type="presParOf" srcId="{06A60AE6-FE73-422E-8954-C1C7C62D2AB3}" destId="{06A01FFA-9A76-40A0-A9C6-5210F4D5A16E}" srcOrd="1" destOrd="0" presId="urn:microsoft.com/office/officeart/2005/8/layout/list1"/>
    <dgm:cxn modelId="{1F2B8663-F066-477F-B841-DA07ADAD60AF}" type="presParOf" srcId="{55C11C3B-9F73-412C-A6A5-38BE9C5235F3}" destId="{19317D41-3EED-4303-8CC7-74554163BA81}" srcOrd="17" destOrd="0" presId="urn:microsoft.com/office/officeart/2005/8/layout/list1"/>
    <dgm:cxn modelId="{CD3E38FE-EF38-45BE-9B50-834E418815BE}" type="presParOf" srcId="{55C11C3B-9F73-412C-A6A5-38BE9C5235F3}" destId="{79E50E00-1D36-4D14-AE65-6F8D83C41D72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FF23D3-673A-4B3A-8E90-F16E959CAC5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B92B0F-BFF5-4814-B510-069AD8E8130A}">
      <dgm:prSet phldrT="[Текст]" phldr="1"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7A2E657A-8FD9-4C79-A514-EA2F6D499B73}" type="parTrans" cxnId="{15A1FCB2-975D-48AF-A9BA-3BD65B734A81}">
      <dgm:prSet/>
      <dgm:spPr/>
      <dgm:t>
        <a:bodyPr/>
        <a:lstStyle/>
        <a:p>
          <a:endParaRPr lang="ru-RU"/>
        </a:p>
      </dgm:t>
    </dgm:pt>
    <dgm:pt modelId="{690249EA-A803-41FE-BC3C-E7AE67672EC8}" type="sibTrans" cxnId="{15A1FCB2-975D-48AF-A9BA-3BD65B734A81}">
      <dgm:prSet/>
      <dgm:spPr/>
      <dgm:t>
        <a:bodyPr/>
        <a:lstStyle/>
        <a:p>
          <a:endParaRPr lang="ru-RU"/>
        </a:p>
      </dgm:t>
    </dgm:pt>
    <dgm:pt modelId="{11DE4BFA-F9C0-4C5A-83C8-75168F9EA101}">
      <dgm:prSet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установить, </a:t>
          </a:r>
          <a:r>
            <a:rPr lang="uk-UA" sz="2000" dirty="0" err="1" smtClean="0">
              <a:latin typeface="Times New Roman" pitchFamily="18" charset="0"/>
              <a:cs typeface="Times New Roman" pitchFamily="18" charset="0"/>
            </a:rPr>
            <a:t>что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dirty="0" err="1" smtClean="0">
              <a:latin typeface="Times New Roman" pitchFamily="18" charset="0"/>
              <a:cs typeface="Times New Roman" pitchFamily="18" charset="0"/>
            </a:rPr>
            <a:t>данний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dirty="0" err="1" smtClean="0">
              <a:latin typeface="Times New Roman" pitchFamily="18" charset="0"/>
              <a:cs typeface="Times New Roman" pitchFamily="18" charset="0"/>
            </a:rPr>
            <a:t>процесс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dirty="0" err="1" smtClean="0">
              <a:latin typeface="Times New Roman" pitchFamily="18" charset="0"/>
              <a:cs typeface="Times New Roman" pitchFamily="18" charset="0"/>
            </a:rPr>
            <a:t>описуется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 с </a:t>
          </a:r>
          <a:r>
            <a:rPr lang="uk-UA" sz="2000" dirty="0" err="1" smtClean="0">
              <a:latin typeface="Times New Roman" pitchFamily="18" charset="0"/>
              <a:cs typeface="Times New Roman" pitchFamily="18" charset="0"/>
            </a:rPr>
            <a:t>помощью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dirty="0" err="1" smtClean="0">
              <a:latin typeface="Times New Roman" pitchFamily="18" charset="0"/>
              <a:cs typeface="Times New Roman" pitchFamily="18" charset="0"/>
            </a:rPr>
            <a:t>прогресии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B086E77B-68F7-4DE1-AC2B-5BB7AAB09213}" type="parTrans" cxnId="{792D55A9-2A76-49E5-844A-392BC6020AC3}">
      <dgm:prSet/>
      <dgm:spPr/>
      <dgm:t>
        <a:bodyPr/>
        <a:lstStyle/>
        <a:p>
          <a:endParaRPr lang="ru-RU"/>
        </a:p>
      </dgm:t>
    </dgm:pt>
    <dgm:pt modelId="{F70AB74A-9083-4D3F-97DD-D8B68D709D24}" type="sibTrans" cxnId="{792D55A9-2A76-49E5-844A-392BC6020AC3}">
      <dgm:prSet/>
      <dgm:spPr/>
      <dgm:t>
        <a:bodyPr/>
        <a:lstStyle/>
        <a:p>
          <a:endParaRPr lang="ru-RU"/>
        </a:p>
      </dgm:t>
    </dgm:pt>
    <dgm:pt modelId="{39D42639-BD09-47C3-A4C8-0B9ED6BBE767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A87A47B8-5F8D-40AF-9C32-459028EE2D55}" type="parTrans" cxnId="{8990A81D-6659-4B56-AF36-9FE655B52ACD}">
      <dgm:prSet/>
      <dgm:spPr/>
      <dgm:t>
        <a:bodyPr/>
        <a:lstStyle/>
        <a:p>
          <a:endParaRPr lang="ru-RU"/>
        </a:p>
      </dgm:t>
    </dgm:pt>
    <dgm:pt modelId="{9F47C670-97D7-43A5-9BD7-AE1E08D150E2}" type="sibTrans" cxnId="{8990A81D-6659-4B56-AF36-9FE655B52ACD}">
      <dgm:prSet/>
      <dgm:spPr/>
      <dgm:t>
        <a:bodyPr/>
        <a:lstStyle/>
        <a:p>
          <a:endParaRPr lang="ru-RU"/>
        </a:p>
      </dgm:t>
    </dgm:pt>
    <dgm:pt modelId="{E42D8E79-F5A4-4E07-BE0B-48B188166024}">
      <dgm:prSet/>
      <dgm:spPr/>
      <dgm:t>
        <a:bodyPr/>
        <a:lstStyle/>
        <a:p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5F0A613-88F8-4B0D-8B8C-62AA2995A47B}" type="parTrans" cxnId="{A1528A6F-2C30-4539-A2FB-CF011ECE5CA7}">
      <dgm:prSet/>
      <dgm:spPr/>
      <dgm:t>
        <a:bodyPr/>
        <a:lstStyle/>
        <a:p>
          <a:endParaRPr lang="ru-RU"/>
        </a:p>
      </dgm:t>
    </dgm:pt>
    <dgm:pt modelId="{818AD189-3E8E-4B62-91DC-F22B9043DC96}" type="sibTrans" cxnId="{A1528A6F-2C30-4539-A2FB-CF011ECE5CA7}">
      <dgm:prSet/>
      <dgm:spPr/>
      <dgm:t>
        <a:bodyPr/>
        <a:lstStyle/>
        <a:p>
          <a:endParaRPr lang="ru-RU"/>
        </a:p>
      </dgm:t>
    </dgm:pt>
    <dgm:pt modelId="{7AEF5F17-5F94-4E29-9F59-52F56A4D2EE5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F26018A3-7C29-48B0-9B1F-7E854932D863}" type="parTrans" cxnId="{2F640F34-C1DB-4700-8E54-80171EC7B38D}">
      <dgm:prSet/>
      <dgm:spPr/>
      <dgm:t>
        <a:bodyPr/>
        <a:lstStyle/>
        <a:p>
          <a:endParaRPr lang="ru-RU"/>
        </a:p>
      </dgm:t>
    </dgm:pt>
    <dgm:pt modelId="{F51DB33C-D592-4B68-A6B9-0DF969F91243}" type="sibTrans" cxnId="{2F640F34-C1DB-4700-8E54-80171EC7B38D}">
      <dgm:prSet/>
      <dgm:spPr/>
      <dgm:t>
        <a:bodyPr/>
        <a:lstStyle/>
        <a:p>
          <a:endParaRPr lang="ru-RU"/>
        </a:p>
      </dgm:t>
    </dgm:pt>
    <dgm:pt modelId="{B3F72B6D-C6A1-4852-8382-8DB819168721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0CFCEE61-7EFC-4DC6-BB60-28B653F26545}" type="parTrans" cxnId="{0C19726F-A568-43CB-9C52-6B69061346C4}">
      <dgm:prSet/>
      <dgm:spPr/>
      <dgm:t>
        <a:bodyPr/>
        <a:lstStyle/>
        <a:p>
          <a:endParaRPr lang="ru-RU"/>
        </a:p>
      </dgm:t>
    </dgm:pt>
    <dgm:pt modelId="{60C443BB-7193-48BD-8814-AEE60FCFDCB3}" type="sibTrans" cxnId="{0C19726F-A568-43CB-9C52-6B69061346C4}">
      <dgm:prSet/>
      <dgm:spPr/>
      <dgm:t>
        <a:bodyPr/>
        <a:lstStyle/>
        <a:p>
          <a:endParaRPr lang="ru-RU"/>
        </a:p>
      </dgm:t>
    </dgm:pt>
    <dgm:pt modelId="{90C648F8-F3D2-4629-9903-AAE900ACE0D9}">
      <dgm:prSet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найти  </a:t>
          </a:r>
          <a:r>
            <a:rPr lang="uk-UA" sz="2000" dirty="0" err="1" smtClean="0">
              <a:latin typeface="Times New Roman" pitchFamily="18" charset="0"/>
              <a:cs typeface="Times New Roman" pitchFamily="18" charset="0"/>
            </a:rPr>
            <a:t>знаменатель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dirty="0" err="1" smtClean="0">
              <a:latin typeface="Times New Roman" pitchFamily="18" charset="0"/>
              <a:cs typeface="Times New Roman" pitchFamily="18" charset="0"/>
            </a:rPr>
            <a:t>прогресии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q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000" dirty="0" smtClean="0">
            <a:latin typeface="Times New Roman" pitchFamily="18" charset="0"/>
            <a:cs typeface="Times New Roman" pitchFamily="18" charset="0"/>
          </a:endParaRPr>
        </a:p>
      </dgm:t>
    </dgm:pt>
    <dgm:pt modelId="{33647702-0715-4583-B607-E276CBE6C920}" type="parTrans" cxnId="{7B8D0362-F1BB-48E5-B49E-B422B7E18ACF}">
      <dgm:prSet/>
      <dgm:spPr/>
      <dgm:t>
        <a:bodyPr/>
        <a:lstStyle/>
        <a:p>
          <a:endParaRPr lang="ru-RU"/>
        </a:p>
      </dgm:t>
    </dgm:pt>
    <dgm:pt modelId="{94DC6344-814A-4CBD-B370-590C3478DCEB}" type="sibTrans" cxnId="{7B8D0362-F1BB-48E5-B49E-B422B7E18ACF}">
      <dgm:prSet/>
      <dgm:spPr/>
      <dgm:t>
        <a:bodyPr/>
        <a:lstStyle/>
        <a:p>
          <a:endParaRPr lang="ru-RU"/>
        </a:p>
      </dgm:t>
    </dgm:pt>
    <dgm:pt modelId="{5C59ACF9-990E-4FC4-8F47-907865B4388D}">
      <dgm:prSet custT="1"/>
      <dgm:spPr/>
      <dgm:t>
        <a:bodyPr/>
        <a:lstStyle/>
        <a:p>
          <a:r>
            <a:rPr lang="uk-UA" sz="2000" dirty="0" err="1" smtClean="0">
              <a:latin typeface="Times New Roman" pitchFamily="18" charset="0"/>
              <a:cs typeface="Times New Roman" pitchFamily="18" charset="0"/>
            </a:rPr>
            <a:t>применить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 формулу </a:t>
          </a:r>
          <a:r>
            <a:rPr lang="uk-UA" sz="2000" dirty="0" err="1" smtClean="0">
              <a:latin typeface="Times New Roman" pitchFamily="18" charset="0"/>
              <a:cs typeface="Times New Roman" pitchFamily="18" charset="0"/>
            </a:rPr>
            <a:t>суммы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dirty="0" err="1" smtClean="0">
              <a:latin typeface="Times New Roman" pitchFamily="18" charset="0"/>
              <a:cs typeface="Times New Roman" pitchFamily="18" charset="0"/>
            </a:rPr>
            <a:t>членов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dirty="0" err="1" smtClean="0">
              <a:latin typeface="Times New Roman" pitchFamily="18" charset="0"/>
              <a:cs typeface="Times New Roman" pitchFamily="18" charset="0"/>
            </a:rPr>
            <a:t>бесконечно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dirty="0" err="1" smtClean="0">
              <a:latin typeface="Times New Roman" pitchFamily="18" charset="0"/>
              <a:cs typeface="Times New Roman" pitchFamily="18" charset="0"/>
            </a:rPr>
            <a:t>убывающей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dirty="0" err="1" smtClean="0">
              <a:latin typeface="Times New Roman" pitchFamily="18" charset="0"/>
              <a:cs typeface="Times New Roman" pitchFamily="18" charset="0"/>
            </a:rPr>
            <a:t>геометрической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dirty="0" err="1" smtClean="0">
              <a:latin typeface="Times New Roman" pitchFamily="18" charset="0"/>
              <a:cs typeface="Times New Roman" pitchFamily="18" charset="0"/>
            </a:rPr>
            <a:t>прогрессии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  </a:t>
          </a:r>
          <a:endParaRPr lang="ru-RU" sz="2000" dirty="0" smtClean="0">
            <a:latin typeface="Times New Roman" pitchFamily="18" charset="0"/>
            <a:cs typeface="Times New Roman" pitchFamily="18" charset="0"/>
          </a:endParaRPr>
        </a:p>
      </dgm:t>
    </dgm:pt>
    <dgm:pt modelId="{B7C5E97C-D858-46D3-9E22-9BBB848CE565}" type="parTrans" cxnId="{B2619967-EA64-4DE0-9A2A-49A4933645AF}">
      <dgm:prSet/>
      <dgm:spPr/>
      <dgm:t>
        <a:bodyPr/>
        <a:lstStyle/>
        <a:p>
          <a:endParaRPr lang="ru-RU"/>
        </a:p>
      </dgm:t>
    </dgm:pt>
    <dgm:pt modelId="{FFF450A6-539B-4199-9BC3-C2733ABFDC41}" type="sibTrans" cxnId="{B2619967-EA64-4DE0-9A2A-49A4933645AF}">
      <dgm:prSet/>
      <dgm:spPr/>
      <dgm:t>
        <a:bodyPr/>
        <a:lstStyle/>
        <a:p>
          <a:endParaRPr lang="ru-RU"/>
        </a:p>
      </dgm:t>
    </dgm:pt>
    <dgm:pt modelId="{7D4A2FD0-5677-431E-9A70-7B2C14ECBE3E}">
      <dgm:prSet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dirty="0" err="1" smtClean="0">
              <a:latin typeface="Times New Roman" pitchFamily="18" charset="0"/>
              <a:cs typeface="Times New Roman" pitchFamily="18" charset="0"/>
            </a:rPr>
            <a:t>доказать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uk-UA" sz="2000" dirty="0" err="1" smtClean="0">
              <a:latin typeface="Times New Roman" pitchFamily="18" charset="0"/>
              <a:cs typeface="Times New Roman" pitchFamily="18" charset="0"/>
            </a:rPr>
            <a:t>что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dirty="0" err="1" smtClean="0">
              <a:latin typeface="Times New Roman" pitchFamily="18" charset="0"/>
              <a:cs typeface="Times New Roman" pitchFamily="18" charset="0"/>
            </a:rPr>
            <a:t>прогрессия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dirty="0" err="1" smtClean="0">
              <a:latin typeface="Times New Roman" pitchFamily="18" charset="0"/>
              <a:cs typeface="Times New Roman" pitchFamily="18" charset="0"/>
            </a:rPr>
            <a:t>геометрическая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73F3539-22EB-4769-AFEB-FA8725A88F61}" type="parTrans" cxnId="{CAA58015-045A-4D2E-88B8-D76F179C88AB}">
      <dgm:prSet/>
      <dgm:spPr/>
      <dgm:t>
        <a:bodyPr/>
        <a:lstStyle/>
        <a:p>
          <a:endParaRPr lang="ru-RU"/>
        </a:p>
      </dgm:t>
    </dgm:pt>
    <dgm:pt modelId="{CC277BA6-1D3D-44DD-848E-53878CB53303}" type="sibTrans" cxnId="{CAA58015-045A-4D2E-88B8-D76F179C88AB}">
      <dgm:prSet/>
      <dgm:spPr/>
      <dgm:t>
        <a:bodyPr/>
        <a:lstStyle/>
        <a:p>
          <a:endParaRPr lang="ru-RU"/>
        </a:p>
      </dgm:t>
    </dgm:pt>
    <dgm:pt modelId="{F63E5480-8E5B-4D63-A128-8431D1B4DF69}">
      <dgm:prSet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получить </a:t>
          </a:r>
          <a:r>
            <a:rPr lang="uk-UA" sz="2000" dirty="0" err="1" smtClean="0">
              <a:latin typeface="Times New Roman" pitchFamily="18" charset="0"/>
              <a:cs typeface="Times New Roman" pitchFamily="18" charset="0"/>
            </a:rPr>
            <a:t>алгебраическую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 задачу, </a:t>
          </a:r>
          <a:r>
            <a:rPr lang="uk-UA" sz="2000" dirty="0" err="1" smtClean="0">
              <a:latin typeface="Times New Roman" pitchFamily="18" charset="0"/>
              <a:cs typeface="Times New Roman" pitchFamily="18" charset="0"/>
            </a:rPr>
            <a:t>которая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dirty="0" err="1" smtClean="0">
              <a:latin typeface="Times New Roman" pitchFamily="18" charset="0"/>
              <a:cs typeface="Times New Roman" pitchFamily="18" charset="0"/>
            </a:rPr>
            <a:t>решается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 по </a:t>
          </a:r>
          <a:r>
            <a:rPr lang="uk-UA" sz="2000" dirty="0" err="1" smtClean="0">
              <a:latin typeface="Times New Roman" pitchFamily="18" charset="0"/>
              <a:cs typeface="Times New Roman" pitchFamily="18" charset="0"/>
            </a:rPr>
            <a:t>известному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 алгоритму </a:t>
          </a:r>
          <a:endParaRPr lang="ru-RU" sz="2000" dirty="0" smtClean="0">
            <a:latin typeface="Times New Roman" pitchFamily="18" charset="0"/>
            <a:cs typeface="Times New Roman" pitchFamily="18" charset="0"/>
          </a:endParaRPr>
        </a:p>
      </dgm:t>
    </dgm:pt>
    <dgm:pt modelId="{F7C818A7-F37D-4AF1-B45E-50C64D43B22C}" type="parTrans" cxnId="{0E3CA361-A021-4F46-92D6-5D3BC38FEFBE}">
      <dgm:prSet/>
      <dgm:spPr/>
      <dgm:t>
        <a:bodyPr/>
        <a:lstStyle/>
        <a:p>
          <a:endParaRPr lang="ru-RU"/>
        </a:p>
      </dgm:t>
    </dgm:pt>
    <dgm:pt modelId="{410C4A90-B04B-4DCE-B461-9111F406382A}" type="sibTrans" cxnId="{0E3CA361-A021-4F46-92D6-5D3BC38FEFBE}">
      <dgm:prSet/>
      <dgm:spPr/>
      <dgm:t>
        <a:bodyPr/>
        <a:lstStyle/>
        <a:p>
          <a:endParaRPr lang="ru-RU"/>
        </a:p>
      </dgm:t>
    </dgm:pt>
    <dgm:pt modelId="{B23DCB11-9E8A-4B99-9A91-279036C921D9}" type="pres">
      <dgm:prSet presAssocID="{23FF23D3-673A-4B3A-8E90-F16E959CAC5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C66767-C7F0-46DE-93FF-15A3ECAA8D10}" type="pres">
      <dgm:prSet presAssocID="{23FF23D3-673A-4B3A-8E90-F16E959CAC55}" presName="dummyMaxCanvas" presStyleCnt="0">
        <dgm:presLayoutVars/>
      </dgm:prSet>
      <dgm:spPr/>
    </dgm:pt>
    <dgm:pt modelId="{F2828720-1F17-4B42-A160-E059AF140D87}" type="pres">
      <dgm:prSet presAssocID="{23FF23D3-673A-4B3A-8E90-F16E959CAC55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9CB284-4E47-4C6A-940F-7A7AF0F732EC}" type="pres">
      <dgm:prSet presAssocID="{23FF23D3-673A-4B3A-8E90-F16E959CAC55}" presName="FiveNodes_2" presStyleLbl="node1" presStyleIdx="1" presStyleCnt="5" custLinFactNeighborX="-384" custLinFactNeighborY="-65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31E2CA-BF19-41E5-8A53-4C3E15DF3F32}" type="pres">
      <dgm:prSet presAssocID="{23FF23D3-673A-4B3A-8E90-F16E959CAC55}" presName="FiveNodes_3" presStyleLbl="node1" presStyleIdx="2" presStyleCnt="5" custLinFactNeighborX="413" custLinFactNeighborY="-49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0CBC01-6F75-46B5-9EA6-A9A37F990823}" type="pres">
      <dgm:prSet presAssocID="{23FF23D3-673A-4B3A-8E90-F16E959CAC55}" presName="FiveNodes_4" presStyleLbl="node1" presStyleIdx="3" presStyleCnt="5" custLinFactNeighborX="30" custLinFactNeighborY="-123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4444CB-47BF-4DE6-BDE7-86A3C53EBC8A}" type="pres">
      <dgm:prSet presAssocID="{23FF23D3-673A-4B3A-8E90-F16E959CAC55}" presName="FiveNodes_5" presStyleLbl="node1" presStyleIdx="4" presStyleCnt="5" custScaleY="118655" custLinFactNeighborX="826" custLinFactNeighborY="11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E13D1C-4154-4299-8EA9-4AE8C314D27F}" type="pres">
      <dgm:prSet presAssocID="{23FF23D3-673A-4B3A-8E90-F16E959CAC55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47DF68-48D1-4063-85FE-3A03EE107F2A}" type="pres">
      <dgm:prSet presAssocID="{23FF23D3-673A-4B3A-8E90-F16E959CAC55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4E1458-28D7-4265-A701-1EA74FE24AF0}" type="pres">
      <dgm:prSet presAssocID="{23FF23D3-673A-4B3A-8E90-F16E959CAC55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D3001E-9408-4F39-A0E5-8E9649FA0F41}" type="pres">
      <dgm:prSet presAssocID="{23FF23D3-673A-4B3A-8E90-F16E959CAC55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A79F50-D5D8-4CFD-81CB-CBF394B307E0}" type="pres">
      <dgm:prSet presAssocID="{23FF23D3-673A-4B3A-8E90-F16E959CAC55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7460BA-E108-42A4-9707-300ED49C5888}" type="pres">
      <dgm:prSet presAssocID="{23FF23D3-673A-4B3A-8E90-F16E959CAC55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DED2AD-4AE4-4873-B0E9-C8151161307E}" type="pres">
      <dgm:prSet presAssocID="{23FF23D3-673A-4B3A-8E90-F16E959CAC55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D0B7B9-D534-4A25-B187-8E56ED3D8111}" type="pres">
      <dgm:prSet presAssocID="{23FF23D3-673A-4B3A-8E90-F16E959CAC55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D80BE2-DEC1-4C44-8D19-34533EC85358}" type="pres">
      <dgm:prSet presAssocID="{23FF23D3-673A-4B3A-8E90-F16E959CAC55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FA9FBE-4537-49D2-BAD7-9E33B6783D93}" type="presOf" srcId="{11DE4BFA-F9C0-4C5A-83C8-75168F9EA101}" destId="{A4A79F50-D5D8-4CFD-81CB-CBF394B307E0}" srcOrd="1" destOrd="0" presId="urn:microsoft.com/office/officeart/2005/8/layout/vProcess5"/>
    <dgm:cxn modelId="{E3E34108-0E19-44FF-A269-245EAB9C732B}" type="presOf" srcId="{FFF450A6-539B-4199-9BC3-C2733ABFDC41}" destId="{6BD3001E-9408-4F39-A0E5-8E9649FA0F41}" srcOrd="0" destOrd="0" presId="urn:microsoft.com/office/officeart/2005/8/layout/vProcess5"/>
    <dgm:cxn modelId="{2F640F34-C1DB-4700-8E54-80171EC7B38D}" srcId="{23FF23D3-673A-4B3A-8E90-F16E959CAC55}" destId="{7AEF5F17-5F94-4E29-9F59-52F56A4D2EE5}" srcOrd="8" destOrd="0" parTransId="{F26018A3-7C29-48B0-9B1F-7E854932D863}" sibTransId="{F51DB33C-D592-4B68-A6B9-0DF969F91243}"/>
    <dgm:cxn modelId="{B2619967-EA64-4DE0-9A2A-49A4933645AF}" srcId="{23FF23D3-673A-4B3A-8E90-F16E959CAC55}" destId="{5C59ACF9-990E-4FC4-8F47-907865B4388D}" srcOrd="3" destOrd="0" parTransId="{B7C5E97C-D858-46D3-9E22-9BBB848CE565}" sibTransId="{FFF450A6-539B-4199-9BC3-C2733ABFDC41}"/>
    <dgm:cxn modelId="{CAA58015-045A-4D2E-88B8-D76F179C88AB}" srcId="{23FF23D3-673A-4B3A-8E90-F16E959CAC55}" destId="{7D4A2FD0-5677-431E-9A70-7B2C14ECBE3E}" srcOrd="1" destOrd="0" parTransId="{C73F3539-22EB-4769-AFEB-FA8725A88F61}" sibTransId="{CC277BA6-1D3D-44DD-848E-53878CB53303}"/>
    <dgm:cxn modelId="{3ECB6878-28A6-445F-B871-3378DA8ACC7C}" type="presOf" srcId="{23FF23D3-673A-4B3A-8E90-F16E959CAC55}" destId="{B23DCB11-9E8A-4B99-9A91-279036C921D9}" srcOrd="0" destOrd="0" presId="urn:microsoft.com/office/officeart/2005/8/layout/vProcess5"/>
    <dgm:cxn modelId="{039B30F4-1478-4321-B584-D3EF491ECE44}" type="presOf" srcId="{F70AB74A-9083-4D3F-97DD-D8B68D709D24}" destId="{B3E13D1C-4154-4299-8EA9-4AE8C314D27F}" srcOrd="0" destOrd="0" presId="urn:microsoft.com/office/officeart/2005/8/layout/vProcess5"/>
    <dgm:cxn modelId="{D1D0D245-422A-4DE7-B9BD-C90957035CCC}" type="presOf" srcId="{F63E5480-8E5B-4D63-A128-8431D1B4DF69}" destId="{B0D80BE2-DEC1-4C44-8D19-34533EC85358}" srcOrd="1" destOrd="0" presId="urn:microsoft.com/office/officeart/2005/8/layout/vProcess5"/>
    <dgm:cxn modelId="{E3E544E8-3D8F-406B-8E51-698995894A87}" type="presOf" srcId="{90C648F8-F3D2-4629-9903-AAE900ACE0D9}" destId="{A3DED2AD-4AE4-4873-B0E9-C8151161307E}" srcOrd="1" destOrd="0" presId="urn:microsoft.com/office/officeart/2005/8/layout/vProcess5"/>
    <dgm:cxn modelId="{0C19726F-A568-43CB-9C52-6B69061346C4}" srcId="{23FF23D3-673A-4B3A-8E90-F16E959CAC55}" destId="{B3F72B6D-C6A1-4852-8382-8DB819168721}" srcOrd="5" destOrd="0" parTransId="{0CFCEE61-7EFC-4DC6-BB60-28B653F26545}" sibTransId="{60C443BB-7193-48BD-8814-AEE60FCFDCB3}"/>
    <dgm:cxn modelId="{7B8D0362-F1BB-48E5-B49E-B422B7E18ACF}" srcId="{23FF23D3-673A-4B3A-8E90-F16E959CAC55}" destId="{90C648F8-F3D2-4629-9903-AAE900ACE0D9}" srcOrd="2" destOrd="0" parTransId="{33647702-0715-4583-B607-E276CBE6C920}" sibTransId="{94DC6344-814A-4CBD-B370-590C3478DCEB}"/>
    <dgm:cxn modelId="{15A1FCB2-975D-48AF-A9BA-3BD65B734A81}" srcId="{23FF23D3-673A-4B3A-8E90-F16E959CAC55}" destId="{0EB92B0F-BFF5-4814-B510-069AD8E8130A}" srcOrd="7" destOrd="0" parTransId="{7A2E657A-8FD9-4C79-A514-EA2F6D499B73}" sibTransId="{690249EA-A803-41FE-BC3C-E7AE67672EC8}"/>
    <dgm:cxn modelId="{98343008-2840-4F33-91C7-07716A708FFA}" type="presOf" srcId="{5C59ACF9-990E-4FC4-8F47-907865B4388D}" destId="{27D0B7B9-D534-4A25-B187-8E56ED3D8111}" srcOrd="1" destOrd="0" presId="urn:microsoft.com/office/officeart/2005/8/layout/vProcess5"/>
    <dgm:cxn modelId="{A2394416-B844-4243-8E23-1BB9DC9197A6}" type="presOf" srcId="{7D4A2FD0-5677-431E-9A70-7B2C14ECBE3E}" destId="{F59CB284-4E47-4C6A-940F-7A7AF0F732EC}" srcOrd="0" destOrd="0" presId="urn:microsoft.com/office/officeart/2005/8/layout/vProcess5"/>
    <dgm:cxn modelId="{CB8F8C16-3636-4567-AE21-1C18F2A8FA34}" type="presOf" srcId="{5C59ACF9-990E-4FC4-8F47-907865B4388D}" destId="{350CBC01-6F75-46B5-9EA6-A9A37F990823}" srcOrd="0" destOrd="0" presId="urn:microsoft.com/office/officeart/2005/8/layout/vProcess5"/>
    <dgm:cxn modelId="{F4A1BD20-8EFA-4984-A655-220819C84F2A}" type="presOf" srcId="{11DE4BFA-F9C0-4C5A-83C8-75168F9EA101}" destId="{F2828720-1F17-4B42-A160-E059AF140D87}" srcOrd="0" destOrd="0" presId="urn:microsoft.com/office/officeart/2005/8/layout/vProcess5"/>
    <dgm:cxn modelId="{0C64AAC0-6DCC-4A65-A06F-71B9DFCECB32}" type="presOf" srcId="{CC277BA6-1D3D-44DD-848E-53878CB53303}" destId="{A347DF68-48D1-4063-85FE-3A03EE107F2A}" srcOrd="0" destOrd="0" presId="urn:microsoft.com/office/officeart/2005/8/layout/vProcess5"/>
    <dgm:cxn modelId="{792D55A9-2A76-49E5-844A-392BC6020AC3}" srcId="{23FF23D3-673A-4B3A-8E90-F16E959CAC55}" destId="{11DE4BFA-F9C0-4C5A-83C8-75168F9EA101}" srcOrd="0" destOrd="0" parTransId="{B086E77B-68F7-4DE1-AC2B-5BB7AAB09213}" sibTransId="{F70AB74A-9083-4D3F-97DD-D8B68D709D24}"/>
    <dgm:cxn modelId="{0E3CA361-A021-4F46-92D6-5D3BC38FEFBE}" srcId="{23FF23D3-673A-4B3A-8E90-F16E959CAC55}" destId="{F63E5480-8E5B-4D63-A128-8431D1B4DF69}" srcOrd="4" destOrd="0" parTransId="{F7C818A7-F37D-4AF1-B45E-50C64D43B22C}" sibTransId="{410C4A90-B04B-4DCE-B461-9111F406382A}"/>
    <dgm:cxn modelId="{54416455-1F0F-4B80-91D9-2ED4344591ED}" type="presOf" srcId="{7D4A2FD0-5677-431E-9A70-7B2C14ECBE3E}" destId="{157460BA-E108-42A4-9707-300ED49C5888}" srcOrd="1" destOrd="0" presId="urn:microsoft.com/office/officeart/2005/8/layout/vProcess5"/>
    <dgm:cxn modelId="{8990A81D-6659-4B56-AF36-9FE655B52ACD}" srcId="{23FF23D3-673A-4B3A-8E90-F16E959CAC55}" destId="{39D42639-BD09-47C3-A4C8-0B9ED6BBE767}" srcOrd="6" destOrd="0" parTransId="{A87A47B8-5F8D-40AF-9C32-459028EE2D55}" sibTransId="{9F47C670-97D7-43A5-9BD7-AE1E08D150E2}"/>
    <dgm:cxn modelId="{6AE659E3-0CB1-47E0-8A7B-D8A177DE2F79}" type="presOf" srcId="{F63E5480-8E5B-4D63-A128-8431D1B4DF69}" destId="{6B4444CB-47BF-4DE6-BDE7-86A3C53EBC8A}" srcOrd="0" destOrd="0" presId="urn:microsoft.com/office/officeart/2005/8/layout/vProcess5"/>
    <dgm:cxn modelId="{5836165F-8E4E-4D42-9FEE-C12498E29183}" type="presOf" srcId="{90C648F8-F3D2-4629-9903-AAE900ACE0D9}" destId="{9131E2CA-BF19-41E5-8A53-4C3E15DF3F32}" srcOrd="0" destOrd="0" presId="urn:microsoft.com/office/officeart/2005/8/layout/vProcess5"/>
    <dgm:cxn modelId="{A1528A6F-2C30-4539-A2FB-CF011ECE5CA7}" srcId="{23FF23D3-673A-4B3A-8E90-F16E959CAC55}" destId="{E42D8E79-F5A4-4E07-BE0B-48B188166024}" srcOrd="9" destOrd="0" parTransId="{C5F0A613-88F8-4B0D-8B8C-62AA2995A47B}" sibTransId="{818AD189-3E8E-4B62-91DC-F22B9043DC96}"/>
    <dgm:cxn modelId="{6E0ABFE7-6F1B-4147-9F1E-EBB442EE8506}" type="presOf" srcId="{94DC6344-814A-4CBD-B370-590C3478DCEB}" destId="{554E1458-28D7-4265-A701-1EA74FE24AF0}" srcOrd="0" destOrd="0" presId="urn:microsoft.com/office/officeart/2005/8/layout/vProcess5"/>
    <dgm:cxn modelId="{AD7546C5-726D-474A-85B6-CD0F287F8189}" type="presParOf" srcId="{B23DCB11-9E8A-4B99-9A91-279036C921D9}" destId="{0EC66767-C7F0-46DE-93FF-15A3ECAA8D10}" srcOrd="0" destOrd="0" presId="urn:microsoft.com/office/officeart/2005/8/layout/vProcess5"/>
    <dgm:cxn modelId="{465B1ED4-BC80-4359-BAC6-11AEC9E9AB31}" type="presParOf" srcId="{B23DCB11-9E8A-4B99-9A91-279036C921D9}" destId="{F2828720-1F17-4B42-A160-E059AF140D87}" srcOrd="1" destOrd="0" presId="urn:microsoft.com/office/officeart/2005/8/layout/vProcess5"/>
    <dgm:cxn modelId="{D6211AE6-061D-4967-8277-FCA5D9616386}" type="presParOf" srcId="{B23DCB11-9E8A-4B99-9A91-279036C921D9}" destId="{F59CB284-4E47-4C6A-940F-7A7AF0F732EC}" srcOrd="2" destOrd="0" presId="urn:microsoft.com/office/officeart/2005/8/layout/vProcess5"/>
    <dgm:cxn modelId="{8A8DA1EB-1E39-4179-80CE-31892CF57E46}" type="presParOf" srcId="{B23DCB11-9E8A-4B99-9A91-279036C921D9}" destId="{9131E2CA-BF19-41E5-8A53-4C3E15DF3F32}" srcOrd="3" destOrd="0" presId="urn:microsoft.com/office/officeart/2005/8/layout/vProcess5"/>
    <dgm:cxn modelId="{CDBFE5FC-24EE-420C-A88A-9039F03C9660}" type="presParOf" srcId="{B23DCB11-9E8A-4B99-9A91-279036C921D9}" destId="{350CBC01-6F75-46B5-9EA6-A9A37F990823}" srcOrd="4" destOrd="0" presId="urn:microsoft.com/office/officeart/2005/8/layout/vProcess5"/>
    <dgm:cxn modelId="{F57D40A5-DD73-47F3-B072-B0D452E80D78}" type="presParOf" srcId="{B23DCB11-9E8A-4B99-9A91-279036C921D9}" destId="{6B4444CB-47BF-4DE6-BDE7-86A3C53EBC8A}" srcOrd="5" destOrd="0" presId="urn:microsoft.com/office/officeart/2005/8/layout/vProcess5"/>
    <dgm:cxn modelId="{0F24A231-865E-4E1B-986F-1C2C1981F938}" type="presParOf" srcId="{B23DCB11-9E8A-4B99-9A91-279036C921D9}" destId="{B3E13D1C-4154-4299-8EA9-4AE8C314D27F}" srcOrd="6" destOrd="0" presId="urn:microsoft.com/office/officeart/2005/8/layout/vProcess5"/>
    <dgm:cxn modelId="{5436F52D-2C0A-49D4-B010-0B9DB2D7726A}" type="presParOf" srcId="{B23DCB11-9E8A-4B99-9A91-279036C921D9}" destId="{A347DF68-48D1-4063-85FE-3A03EE107F2A}" srcOrd="7" destOrd="0" presId="urn:microsoft.com/office/officeart/2005/8/layout/vProcess5"/>
    <dgm:cxn modelId="{B046CE15-452D-456D-887F-55088A0E8C21}" type="presParOf" srcId="{B23DCB11-9E8A-4B99-9A91-279036C921D9}" destId="{554E1458-28D7-4265-A701-1EA74FE24AF0}" srcOrd="8" destOrd="0" presId="urn:microsoft.com/office/officeart/2005/8/layout/vProcess5"/>
    <dgm:cxn modelId="{4189CCBF-C2A0-47D9-B5DF-3759291F4F69}" type="presParOf" srcId="{B23DCB11-9E8A-4B99-9A91-279036C921D9}" destId="{6BD3001E-9408-4F39-A0E5-8E9649FA0F41}" srcOrd="9" destOrd="0" presId="urn:microsoft.com/office/officeart/2005/8/layout/vProcess5"/>
    <dgm:cxn modelId="{C857BFE6-5B89-42CA-A4C4-5D1B1647034E}" type="presParOf" srcId="{B23DCB11-9E8A-4B99-9A91-279036C921D9}" destId="{A4A79F50-D5D8-4CFD-81CB-CBF394B307E0}" srcOrd="10" destOrd="0" presId="urn:microsoft.com/office/officeart/2005/8/layout/vProcess5"/>
    <dgm:cxn modelId="{843CC935-4365-4530-B320-327D064F6B7F}" type="presParOf" srcId="{B23DCB11-9E8A-4B99-9A91-279036C921D9}" destId="{157460BA-E108-42A4-9707-300ED49C5888}" srcOrd="11" destOrd="0" presId="urn:microsoft.com/office/officeart/2005/8/layout/vProcess5"/>
    <dgm:cxn modelId="{4ACBD584-1E01-4BF1-B58C-80FD459D2DC7}" type="presParOf" srcId="{B23DCB11-9E8A-4B99-9A91-279036C921D9}" destId="{A3DED2AD-4AE4-4873-B0E9-C8151161307E}" srcOrd="12" destOrd="0" presId="urn:microsoft.com/office/officeart/2005/8/layout/vProcess5"/>
    <dgm:cxn modelId="{1E9A6117-266B-4E59-B64B-0480AAB89F52}" type="presParOf" srcId="{B23DCB11-9E8A-4B99-9A91-279036C921D9}" destId="{27D0B7B9-D534-4A25-B187-8E56ED3D8111}" srcOrd="13" destOrd="0" presId="urn:microsoft.com/office/officeart/2005/8/layout/vProcess5"/>
    <dgm:cxn modelId="{1A3C80E2-BCCC-4161-BB7F-C95D73817894}" type="presParOf" srcId="{B23DCB11-9E8A-4B99-9A91-279036C921D9}" destId="{B0D80BE2-DEC1-4C44-8D19-34533EC85358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DB2BE1-9A7F-405A-81E3-FF89DBCEE1E0}">
      <dsp:nvSpPr>
        <dsp:cNvPr id="0" name=""/>
        <dsp:cNvSpPr/>
      </dsp:nvSpPr>
      <dsp:spPr>
        <a:xfrm rot="5400000">
          <a:off x="-265545" y="279856"/>
          <a:ext cx="1770303" cy="12392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 </a:t>
          </a:r>
          <a:endParaRPr lang="ru-RU" sz="2700" kern="1200" dirty="0"/>
        </a:p>
      </dsp:txBody>
      <dsp:txXfrm rot="-5400000">
        <a:off x="1" y="633916"/>
        <a:ext cx="1239212" cy="531091"/>
      </dsp:txXfrm>
    </dsp:sp>
    <dsp:sp modelId="{EEC5E12F-146C-4A4F-9C02-2420DA98EAE6}">
      <dsp:nvSpPr>
        <dsp:cNvPr id="0" name=""/>
        <dsp:cNvSpPr/>
      </dsp:nvSpPr>
      <dsp:spPr>
        <a:xfrm rot="5400000">
          <a:off x="4197157" y="-2943634"/>
          <a:ext cx="1150697" cy="70665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Цель: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kern="1200" dirty="0" err="1" smtClean="0">
              <a:latin typeface="Times New Roman" pitchFamily="18" charset="0"/>
              <a:cs typeface="Times New Roman" pitchFamily="18" charset="0"/>
            </a:rPr>
            <a:t>актуальные</a:t>
          </a: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kern="1200" dirty="0" err="1" smtClean="0">
              <a:latin typeface="Times New Roman" pitchFamily="18" charset="0"/>
              <a:cs typeface="Times New Roman" pitchFamily="18" charset="0"/>
            </a:rPr>
            <a:t>области</a:t>
          </a: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kern="1200" dirty="0" err="1" smtClean="0">
              <a:latin typeface="Times New Roman" pitchFamily="18" charset="0"/>
              <a:cs typeface="Times New Roman" pitchFamily="18" charset="0"/>
            </a:rPr>
            <a:t>применения</a:t>
          </a: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kern="1200" dirty="0" err="1" smtClean="0">
              <a:latin typeface="Times New Roman" pitchFamily="18" charset="0"/>
              <a:cs typeface="Times New Roman" pitchFamily="18" charset="0"/>
            </a:rPr>
            <a:t>геометрической</a:t>
          </a: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kern="1200" dirty="0" err="1" smtClean="0">
              <a:latin typeface="Times New Roman" pitchFamily="18" charset="0"/>
              <a:cs typeface="Times New Roman" pitchFamily="18" charset="0"/>
            </a:rPr>
            <a:t>прогресии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239212" y="70483"/>
        <a:ext cx="7010415" cy="1038353"/>
      </dsp:txXfrm>
    </dsp:sp>
    <dsp:sp modelId="{C7742634-CDE0-4F32-A061-6376726A1BD6}">
      <dsp:nvSpPr>
        <dsp:cNvPr id="0" name=""/>
        <dsp:cNvSpPr/>
      </dsp:nvSpPr>
      <dsp:spPr>
        <a:xfrm rot="5400000">
          <a:off x="-265545" y="1871948"/>
          <a:ext cx="1770303" cy="12392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 </a:t>
          </a:r>
          <a:endParaRPr lang="ru-RU" sz="2700" kern="1200" dirty="0"/>
        </a:p>
      </dsp:txBody>
      <dsp:txXfrm rot="-5400000">
        <a:off x="1" y="2226008"/>
        <a:ext cx="1239212" cy="531091"/>
      </dsp:txXfrm>
    </dsp:sp>
    <dsp:sp modelId="{861D286F-A42B-4D7A-BA9D-6F56668122AC}">
      <dsp:nvSpPr>
        <dsp:cNvPr id="0" name=""/>
        <dsp:cNvSpPr/>
      </dsp:nvSpPr>
      <dsp:spPr>
        <a:xfrm rot="5400000">
          <a:off x="4197157" y="-1351541"/>
          <a:ext cx="1150697" cy="70665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Задача: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b="1" kern="1200" dirty="0" smtClean="0">
              <a:latin typeface="Times New Roman" pitchFamily="18" charset="0"/>
              <a:cs typeface="Times New Roman" pitchFamily="18" charset="0"/>
            </a:rPr>
            <a:t> у</a:t>
          </a: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становить </a:t>
          </a:r>
          <a:r>
            <a:rPr lang="uk-UA" sz="2400" kern="1200" dirty="0" err="1" smtClean="0">
              <a:latin typeface="Times New Roman" pitchFamily="18" charset="0"/>
              <a:cs typeface="Times New Roman" pitchFamily="18" charset="0"/>
            </a:rPr>
            <a:t>факты</a:t>
          </a: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 широкого </a:t>
          </a:r>
          <a:r>
            <a:rPr lang="uk-UA" sz="2400" kern="1200" dirty="0" err="1" smtClean="0">
              <a:latin typeface="Times New Roman" pitchFamily="18" charset="0"/>
              <a:cs typeface="Times New Roman" pitchFamily="18" charset="0"/>
            </a:rPr>
            <a:t>применения</a:t>
          </a: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kern="1200" dirty="0" err="1" smtClean="0">
              <a:latin typeface="Times New Roman" pitchFamily="18" charset="0"/>
              <a:cs typeface="Times New Roman" pitchFamily="18" charset="0"/>
            </a:rPr>
            <a:t>прогресии</a:t>
          </a: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 в </a:t>
          </a:r>
          <a:r>
            <a:rPr lang="uk-UA" sz="2400" kern="1200" dirty="0" err="1" smtClean="0">
              <a:latin typeface="Times New Roman" pitchFamily="18" charset="0"/>
              <a:cs typeface="Times New Roman" pitchFamily="18" charset="0"/>
            </a:rPr>
            <a:t>алгебраических</a:t>
          </a: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  и </a:t>
          </a:r>
          <a:r>
            <a:rPr lang="uk-UA" sz="2400" kern="1200" dirty="0" err="1" smtClean="0">
              <a:latin typeface="Times New Roman" pitchFamily="18" charset="0"/>
              <a:cs typeface="Times New Roman" pitchFamily="18" charset="0"/>
            </a:rPr>
            <a:t>практических</a:t>
          </a: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 задачах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239212" y="1662576"/>
        <a:ext cx="7010415" cy="1038353"/>
      </dsp:txXfrm>
    </dsp:sp>
    <dsp:sp modelId="{362BC9F9-5CF8-4DAF-9525-DE592D0BD496}">
      <dsp:nvSpPr>
        <dsp:cNvPr id="0" name=""/>
        <dsp:cNvSpPr/>
      </dsp:nvSpPr>
      <dsp:spPr>
        <a:xfrm rot="5400000">
          <a:off x="-265545" y="3802231"/>
          <a:ext cx="1770303" cy="12392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 </a:t>
          </a:r>
          <a:endParaRPr lang="ru-RU" sz="2700" kern="1200" dirty="0"/>
        </a:p>
      </dsp:txBody>
      <dsp:txXfrm rot="-5400000">
        <a:off x="1" y="4156291"/>
        <a:ext cx="1239212" cy="531091"/>
      </dsp:txXfrm>
    </dsp:sp>
    <dsp:sp modelId="{07F6A592-3E58-4F8F-96F2-85CA5FBEC848}">
      <dsp:nvSpPr>
        <dsp:cNvPr id="0" name=""/>
        <dsp:cNvSpPr/>
      </dsp:nvSpPr>
      <dsp:spPr>
        <a:xfrm rot="5400000">
          <a:off x="3858967" y="578740"/>
          <a:ext cx="1827077" cy="70665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ru-RU" sz="11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uk-UA" sz="2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Предмет </a:t>
          </a:r>
          <a:r>
            <a:rPr lang="uk-UA" sz="2400" b="1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исследования</a:t>
          </a:r>
          <a:r>
            <a:rPr lang="uk-UA" sz="2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:</a:t>
          </a: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kern="1200" dirty="0" err="1" smtClean="0">
              <a:latin typeface="Times New Roman" pitchFamily="18" charset="0"/>
              <a:cs typeface="Times New Roman" pitchFamily="18" charset="0"/>
            </a:rPr>
            <a:t>геометрическая</a:t>
          </a: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kern="1200" dirty="0" err="1" smtClean="0">
              <a:latin typeface="Times New Roman" pitchFamily="18" charset="0"/>
              <a:cs typeface="Times New Roman" pitchFamily="18" charset="0"/>
            </a:rPr>
            <a:t>прогрессия</a:t>
          </a: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kern="1200" dirty="0" err="1" smtClean="0">
              <a:latin typeface="Times New Roman" pitchFamily="18" charset="0"/>
              <a:cs typeface="Times New Roman" pitchFamily="18" charset="0"/>
            </a:rPr>
            <a:t>как</a:t>
          </a: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 модель задач</a:t>
          </a:r>
          <a:r>
            <a:rPr lang="uk-UA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100" kern="1200" dirty="0"/>
        </a:p>
      </dsp:txBody>
      <dsp:txXfrm rot="-5400000">
        <a:off x="1239213" y="3287686"/>
        <a:ext cx="6977396" cy="16486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00593-3DF1-496C-BFF4-1FA75E869CA4}">
      <dsp:nvSpPr>
        <dsp:cNvPr id="0" name=""/>
        <dsp:cNvSpPr/>
      </dsp:nvSpPr>
      <dsp:spPr>
        <a:xfrm>
          <a:off x="0" y="344180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95471E-A1DF-4720-883C-C4FFA009E95D}">
      <dsp:nvSpPr>
        <dsp:cNvPr id="0" name=""/>
        <dsp:cNvSpPr/>
      </dsp:nvSpPr>
      <dsp:spPr>
        <a:xfrm>
          <a:off x="411480" y="48980"/>
          <a:ext cx="57607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err="1" smtClean="0">
              <a:latin typeface="Times New Roman" pitchFamily="18" charset="0"/>
              <a:cs typeface="Times New Roman" pitchFamily="18" charset="0"/>
            </a:rPr>
            <a:t>Доказательство</a:t>
          </a: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kern="1200" dirty="0" err="1" smtClean="0">
              <a:latin typeface="Times New Roman" pitchFamily="18" charset="0"/>
              <a:cs typeface="Times New Roman" pitchFamily="18" charset="0"/>
            </a:rPr>
            <a:t>утверждений</a:t>
          </a: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0301" y="77801"/>
        <a:ext cx="5703078" cy="532758"/>
      </dsp:txXfrm>
    </dsp:sp>
    <dsp:sp modelId="{EB229C74-165D-4EF9-906F-549E6ACEFBAD}">
      <dsp:nvSpPr>
        <dsp:cNvPr id="0" name=""/>
        <dsp:cNvSpPr/>
      </dsp:nvSpPr>
      <dsp:spPr>
        <a:xfrm>
          <a:off x="0" y="1251380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76C7B5-FB45-4105-AFFE-00C30C5A484E}">
      <dsp:nvSpPr>
        <dsp:cNvPr id="0" name=""/>
        <dsp:cNvSpPr/>
      </dsp:nvSpPr>
      <dsp:spPr>
        <a:xfrm>
          <a:off x="411480" y="956180"/>
          <a:ext cx="57607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err="1" smtClean="0">
              <a:latin typeface="Times New Roman" pitchFamily="18" charset="0"/>
              <a:cs typeface="Times New Roman" pitchFamily="18" charset="0"/>
            </a:rPr>
            <a:t>Упрощение</a:t>
          </a: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kern="1200" dirty="0" err="1" smtClean="0">
              <a:latin typeface="Times New Roman" pitchFamily="18" charset="0"/>
              <a:cs typeface="Times New Roman" pitchFamily="18" charset="0"/>
            </a:rPr>
            <a:t>выражений</a:t>
          </a: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0301" y="985001"/>
        <a:ext cx="5703078" cy="532758"/>
      </dsp:txXfrm>
    </dsp:sp>
    <dsp:sp modelId="{C14BBF92-4077-4F85-9FEB-7DCBADF585CC}">
      <dsp:nvSpPr>
        <dsp:cNvPr id="0" name=""/>
        <dsp:cNvSpPr/>
      </dsp:nvSpPr>
      <dsp:spPr>
        <a:xfrm>
          <a:off x="0" y="21585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98DC87-5022-470E-B9F6-3A162A5639B0}">
      <dsp:nvSpPr>
        <dsp:cNvPr id="0" name=""/>
        <dsp:cNvSpPr/>
      </dsp:nvSpPr>
      <dsp:spPr>
        <a:xfrm>
          <a:off x="411480" y="1863381"/>
          <a:ext cx="57607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 </a:t>
          </a:r>
          <a:r>
            <a:rPr lang="uk-UA" sz="2400" kern="1200" dirty="0" err="1" smtClean="0">
              <a:latin typeface="Times New Roman" pitchFamily="18" charset="0"/>
              <a:cs typeface="Times New Roman" pitchFamily="18" charset="0"/>
            </a:rPr>
            <a:t>решение</a:t>
          </a: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kern="1200" dirty="0" err="1" smtClean="0">
              <a:latin typeface="Times New Roman" pitchFamily="18" charset="0"/>
              <a:cs typeface="Times New Roman" pitchFamily="18" charset="0"/>
            </a:rPr>
            <a:t>неравенств</a:t>
          </a: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;</a:t>
          </a:r>
        </a:p>
      </dsp:txBody>
      <dsp:txXfrm>
        <a:off x="440301" y="1892202"/>
        <a:ext cx="5703078" cy="532758"/>
      </dsp:txXfrm>
    </dsp:sp>
    <dsp:sp modelId="{1317B0D5-CEC9-42A6-9394-D8F06D736566}">
      <dsp:nvSpPr>
        <dsp:cNvPr id="0" name=""/>
        <dsp:cNvSpPr/>
      </dsp:nvSpPr>
      <dsp:spPr>
        <a:xfrm>
          <a:off x="0" y="30657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FB7426-A0FB-4DF5-9493-B59B0666C371}">
      <dsp:nvSpPr>
        <dsp:cNvPr id="0" name=""/>
        <dsp:cNvSpPr/>
      </dsp:nvSpPr>
      <dsp:spPr>
        <a:xfrm>
          <a:off x="411480" y="2770581"/>
          <a:ext cx="57607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err="1" smtClean="0">
              <a:latin typeface="Times New Roman" pitchFamily="18" charset="0"/>
              <a:cs typeface="Times New Roman" pitchFamily="18" charset="0"/>
            </a:rPr>
            <a:t>решение</a:t>
          </a: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kern="1200" dirty="0" err="1" smtClean="0">
              <a:latin typeface="Times New Roman" pitchFamily="18" charset="0"/>
              <a:cs typeface="Times New Roman" pitchFamily="18" charset="0"/>
            </a:rPr>
            <a:t>уравнений</a:t>
          </a: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0301" y="2799402"/>
        <a:ext cx="5703078" cy="532758"/>
      </dsp:txXfrm>
    </dsp:sp>
    <dsp:sp modelId="{79E50E00-1D36-4D14-AE65-6F8D83C41D72}">
      <dsp:nvSpPr>
        <dsp:cNvPr id="0" name=""/>
        <dsp:cNvSpPr/>
      </dsp:nvSpPr>
      <dsp:spPr>
        <a:xfrm>
          <a:off x="0" y="39729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A01FFA-9A76-40A0-A9C6-5210F4D5A16E}">
      <dsp:nvSpPr>
        <dsp:cNvPr id="0" name=""/>
        <dsp:cNvSpPr/>
      </dsp:nvSpPr>
      <dsp:spPr>
        <a:xfrm>
          <a:off x="381001" y="3700464"/>
          <a:ext cx="57607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err="1" smtClean="0">
              <a:latin typeface="Times New Roman" pitchFamily="18" charset="0"/>
              <a:cs typeface="Times New Roman" pitchFamily="18" charset="0"/>
            </a:rPr>
            <a:t>построение</a:t>
          </a: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kern="1200" dirty="0" err="1" smtClean="0">
              <a:latin typeface="Times New Roman" pitchFamily="18" charset="0"/>
              <a:cs typeface="Times New Roman" pitchFamily="18" charset="0"/>
            </a:rPr>
            <a:t>графиков</a:t>
          </a: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400" kern="1200" dirty="0" err="1" smtClean="0">
              <a:latin typeface="Times New Roman" pitchFamily="18" charset="0"/>
              <a:cs typeface="Times New Roman" pitchFamily="18" charset="0"/>
            </a:rPr>
            <a:t>функций</a:t>
          </a: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9822" y="3729285"/>
        <a:ext cx="5703078" cy="5327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828720-1F17-4B42-A160-E059AF140D87}">
      <dsp:nvSpPr>
        <dsp:cNvPr id="0" name=""/>
        <dsp:cNvSpPr/>
      </dsp:nvSpPr>
      <dsp:spPr>
        <a:xfrm>
          <a:off x="0" y="-40019"/>
          <a:ext cx="6454140" cy="8581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установить, </a:t>
          </a:r>
          <a:r>
            <a:rPr lang="uk-UA" sz="2000" kern="1200" dirty="0" err="1" smtClean="0">
              <a:latin typeface="Times New Roman" pitchFamily="18" charset="0"/>
              <a:cs typeface="Times New Roman" pitchFamily="18" charset="0"/>
            </a:rPr>
            <a:t>что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kern="1200" dirty="0" err="1" smtClean="0">
              <a:latin typeface="Times New Roman" pitchFamily="18" charset="0"/>
              <a:cs typeface="Times New Roman" pitchFamily="18" charset="0"/>
            </a:rPr>
            <a:t>данний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kern="1200" dirty="0" err="1" smtClean="0">
              <a:latin typeface="Times New Roman" pitchFamily="18" charset="0"/>
              <a:cs typeface="Times New Roman" pitchFamily="18" charset="0"/>
            </a:rPr>
            <a:t>процесс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kern="1200" dirty="0" err="1" smtClean="0">
              <a:latin typeface="Times New Roman" pitchFamily="18" charset="0"/>
              <a:cs typeface="Times New Roman" pitchFamily="18" charset="0"/>
            </a:rPr>
            <a:t>описуется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 с </a:t>
          </a:r>
          <a:r>
            <a:rPr lang="uk-UA" sz="2000" kern="1200" dirty="0" err="1" smtClean="0">
              <a:latin typeface="Times New Roman" pitchFamily="18" charset="0"/>
              <a:cs typeface="Times New Roman" pitchFamily="18" charset="0"/>
            </a:rPr>
            <a:t>помощью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kern="1200" dirty="0" err="1" smtClean="0">
              <a:latin typeface="Times New Roman" pitchFamily="18" charset="0"/>
              <a:cs typeface="Times New Roman" pitchFamily="18" charset="0"/>
            </a:rPr>
            <a:t>прогресии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133" y="-14886"/>
        <a:ext cx="5427777" cy="807841"/>
      </dsp:txXfrm>
    </dsp:sp>
    <dsp:sp modelId="{F59CB284-4E47-4C6A-940F-7A7AF0F732EC}">
      <dsp:nvSpPr>
        <dsp:cNvPr id="0" name=""/>
        <dsp:cNvSpPr/>
      </dsp:nvSpPr>
      <dsp:spPr>
        <a:xfrm>
          <a:off x="457181" y="881062"/>
          <a:ext cx="6454140" cy="8581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kern="1200" dirty="0" err="1" smtClean="0">
              <a:latin typeface="Times New Roman" pitchFamily="18" charset="0"/>
              <a:cs typeface="Times New Roman" pitchFamily="18" charset="0"/>
            </a:rPr>
            <a:t>доказать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uk-UA" sz="2000" kern="1200" dirty="0" err="1" smtClean="0">
              <a:latin typeface="Times New Roman" pitchFamily="18" charset="0"/>
              <a:cs typeface="Times New Roman" pitchFamily="18" charset="0"/>
            </a:rPr>
            <a:t>что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kern="1200" dirty="0" err="1" smtClean="0">
              <a:latin typeface="Times New Roman" pitchFamily="18" charset="0"/>
              <a:cs typeface="Times New Roman" pitchFamily="18" charset="0"/>
            </a:rPr>
            <a:t>прогрессия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kern="1200" dirty="0" err="1" smtClean="0">
              <a:latin typeface="Times New Roman" pitchFamily="18" charset="0"/>
              <a:cs typeface="Times New Roman" pitchFamily="18" charset="0"/>
            </a:rPr>
            <a:t>геометрическая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2314" y="906195"/>
        <a:ext cx="5364139" cy="807841"/>
      </dsp:txXfrm>
    </dsp:sp>
    <dsp:sp modelId="{9131E2CA-BF19-41E5-8A53-4C3E15DF3F32}">
      <dsp:nvSpPr>
        <dsp:cNvPr id="0" name=""/>
        <dsp:cNvSpPr/>
      </dsp:nvSpPr>
      <dsp:spPr>
        <a:xfrm>
          <a:off x="990585" y="1871660"/>
          <a:ext cx="6454140" cy="8581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найти  </a:t>
          </a:r>
          <a:r>
            <a:rPr lang="uk-UA" sz="2000" kern="1200" dirty="0" err="1" smtClean="0">
              <a:latin typeface="Times New Roman" pitchFamily="18" charset="0"/>
              <a:cs typeface="Times New Roman" pitchFamily="18" charset="0"/>
            </a:rPr>
            <a:t>знаменатель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kern="1200" dirty="0" err="1" smtClean="0">
              <a:latin typeface="Times New Roman" pitchFamily="18" charset="0"/>
              <a:cs typeface="Times New Roman" pitchFamily="18" charset="0"/>
            </a:rPr>
            <a:t>прогресии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q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00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1015718" y="1896793"/>
        <a:ext cx="5364139" cy="807841"/>
      </dsp:txXfrm>
    </dsp:sp>
    <dsp:sp modelId="{350CBC01-6F75-46B5-9EA6-A9A37F990823}">
      <dsp:nvSpPr>
        <dsp:cNvPr id="0" name=""/>
        <dsp:cNvSpPr/>
      </dsp:nvSpPr>
      <dsp:spPr>
        <a:xfrm>
          <a:off x="1447831" y="2786058"/>
          <a:ext cx="6454140" cy="8581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err="1" smtClean="0">
              <a:latin typeface="Times New Roman" pitchFamily="18" charset="0"/>
              <a:cs typeface="Times New Roman" pitchFamily="18" charset="0"/>
            </a:rPr>
            <a:t>применить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 формулу </a:t>
          </a:r>
          <a:r>
            <a:rPr lang="uk-UA" sz="2000" kern="1200" dirty="0" err="1" smtClean="0">
              <a:latin typeface="Times New Roman" pitchFamily="18" charset="0"/>
              <a:cs typeface="Times New Roman" pitchFamily="18" charset="0"/>
            </a:rPr>
            <a:t>суммы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kern="1200" dirty="0" err="1" smtClean="0">
              <a:latin typeface="Times New Roman" pitchFamily="18" charset="0"/>
              <a:cs typeface="Times New Roman" pitchFamily="18" charset="0"/>
            </a:rPr>
            <a:t>членов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kern="1200" dirty="0" err="1" smtClean="0">
              <a:latin typeface="Times New Roman" pitchFamily="18" charset="0"/>
              <a:cs typeface="Times New Roman" pitchFamily="18" charset="0"/>
            </a:rPr>
            <a:t>бесконечно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kern="1200" dirty="0" err="1" smtClean="0">
              <a:latin typeface="Times New Roman" pitchFamily="18" charset="0"/>
              <a:cs typeface="Times New Roman" pitchFamily="18" charset="0"/>
            </a:rPr>
            <a:t>убывающей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kern="1200" dirty="0" err="1" smtClean="0">
              <a:latin typeface="Times New Roman" pitchFamily="18" charset="0"/>
              <a:cs typeface="Times New Roman" pitchFamily="18" charset="0"/>
            </a:rPr>
            <a:t>геометрической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kern="1200" dirty="0" err="1" smtClean="0">
              <a:latin typeface="Times New Roman" pitchFamily="18" charset="0"/>
              <a:cs typeface="Times New Roman" pitchFamily="18" charset="0"/>
            </a:rPr>
            <a:t>прогрессии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  </a:t>
          </a:r>
          <a:endParaRPr lang="ru-RU" sz="200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1472964" y="2811191"/>
        <a:ext cx="5364139" cy="807841"/>
      </dsp:txXfrm>
    </dsp:sp>
    <dsp:sp modelId="{6B4444CB-47BF-4DE6-BDE7-86A3C53EBC8A}">
      <dsp:nvSpPr>
        <dsp:cNvPr id="0" name=""/>
        <dsp:cNvSpPr/>
      </dsp:nvSpPr>
      <dsp:spPr>
        <a:xfrm>
          <a:off x="1927860" y="3789094"/>
          <a:ext cx="6454140" cy="10181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получить </a:t>
          </a:r>
          <a:r>
            <a:rPr lang="uk-UA" sz="2000" kern="1200" dirty="0" err="1" smtClean="0">
              <a:latin typeface="Times New Roman" pitchFamily="18" charset="0"/>
              <a:cs typeface="Times New Roman" pitchFamily="18" charset="0"/>
            </a:rPr>
            <a:t>алгебраическую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 задачу, </a:t>
          </a:r>
          <a:r>
            <a:rPr lang="uk-UA" sz="2000" kern="1200" dirty="0" err="1" smtClean="0">
              <a:latin typeface="Times New Roman" pitchFamily="18" charset="0"/>
              <a:cs typeface="Times New Roman" pitchFamily="18" charset="0"/>
            </a:rPr>
            <a:t>которая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2000" kern="1200" dirty="0" err="1" smtClean="0">
              <a:latin typeface="Times New Roman" pitchFamily="18" charset="0"/>
              <a:cs typeface="Times New Roman" pitchFamily="18" charset="0"/>
            </a:rPr>
            <a:t>решается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 по </a:t>
          </a:r>
          <a:r>
            <a:rPr lang="uk-UA" sz="2000" kern="1200" dirty="0" err="1" smtClean="0">
              <a:latin typeface="Times New Roman" pitchFamily="18" charset="0"/>
              <a:cs typeface="Times New Roman" pitchFamily="18" charset="0"/>
            </a:rPr>
            <a:t>известному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 алгоритму </a:t>
          </a:r>
          <a:endParaRPr lang="ru-RU" sz="200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1957682" y="3818916"/>
        <a:ext cx="5354761" cy="958543"/>
      </dsp:txXfrm>
    </dsp:sp>
    <dsp:sp modelId="{B3E13D1C-4154-4299-8EA9-4AE8C314D27F}">
      <dsp:nvSpPr>
        <dsp:cNvPr id="0" name=""/>
        <dsp:cNvSpPr/>
      </dsp:nvSpPr>
      <dsp:spPr>
        <a:xfrm>
          <a:off x="5896370" y="586874"/>
          <a:ext cx="557769" cy="55776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6021868" y="586874"/>
        <a:ext cx="306773" cy="419721"/>
      </dsp:txXfrm>
    </dsp:sp>
    <dsp:sp modelId="{A347DF68-48D1-4063-85FE-3A03EE107F2A}">
      <dsp:nvSpPr>
        <dsp:cNvPr id="0" name=""/>
        <dsp:cNvSpPr/>
      </dsp:nvSpPr>
      <dsp:spPr>
        <a:xfrm>
          <a:off x="6378335" y="1564163"/>
          <a:ext cx="557769" cy="55776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6503833" y="1564163"/>
        <a:ext cx="306773" cy="419721"/>
      </dsp:txXfrm>
    </dsp:sp>
    <dsp:sp modelId="{554E1458-28D7-4265-A701-1EA74FE24AF0}">
      <dsp:nvSpPr>
        <dsp:cNvPr id="0" name=""/>
        <dsp:cNvSpPr/>
      </dsp:nvSpPr>
      <dsp:spPr>
        <a:xfrm>
          <a:off x="6860300" y="2527150"/>
          <a:ext cx="557769" cy="55776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6985798" y="2527150"/>
        <a:ext cx="306773" cy="419721"/>
      </dsp:txXfrm>
    </dsp:sp>
    <dsp:sp modelId="{6BD3001E-9408-4F39-A0E5-8E9649FA0F41}">
      <dsp:nvSpPr>
        <dsp:cNvPr id="0" name=""/>
        <dsp:cNvSpPr/>
      </dsp:nvSpPr>
      <dsp:spPr>
        <a:xfrm>
          <a:off x="7342265" y="3513973"/>
          <a:ext cx="557769" cy="55776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7467763" y="3513973"/>
        <a:ext cx="306773" cy="4197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6D2CF10-C9D6-4FF9-9B3C-C12CDE58BCD9}" type="datetimeFigureOut">
              <a:rPr lang="en-US"/>
              <a:pPr>
                <a:defRPr/>
              </a:pPr>
              <a:t>7/10/2024</a:t>
            </a:fld>
            <a:endParaRPr lang="en-US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7819E73-4CD8-4D3D-9FE3-0ABFB8CFC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7A0A6-710F-4238-8CD4-5E95E92AD6D8}" type="datetimeFigureOut">
              <a:rPr lang="en-US"/>
              <a:pPr>
                <a:defRPr/>
              </a:pPr>
              <a:t>7/10/2024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A5824-9ED3-4C00-9D19-8985FB62D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9F684-EDF6-4349-B543-7D0698519F35}" type="datetimeFigureOut">
              <a:rPr lang="en-US"/>
              <a:pPr>
                <a:defRPr/>
              </a:pPr>
              <a:t>7/10/2024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FB7E9-6F4D-4B77-9E9F-B9F28D190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6A85B-641F-4225-BE0A-75641EEC03CF}" type="datetimeFigureOut">
              <a:rPr lang="en-US"/>
              <a:pPr>
                <a:defRPr/>
              </a:pPr>
              <a:t>7/10/2024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28AE0-A105-4D55-87FB-78CA56365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77CDED-6072-4B68-8AD9-A87E5E09C6F6}" type="datetimeFigureOut">
              <a:rPr lang="en-US"/>
              <a:pPr>
                <a:defRPr/>
              </a:pPr>
              <a:t>7/10/2024</a:t>
            </a:fld>
            <a:endParaRPr lang="en-US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1BC54A-BE6F-47F4-9F2C-41FE97EB5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65A76A-3D33-4B2B-9F77-3700484D2B2D}" type="datetimeFigureOut">
              <a:rPr lang="en-US"/>
              <a:pPr>
                <a:defRPr/>
              </a:pPr>
              <a:t>7/10/2024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40F63D-7C75-41F8-9D9A-ACBE511A2E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E74450-B7A9-482F-A8C3-62236DAAF495}" type="datetimeFigureOut">
              <a:rPr lang="en-US"/>
              <a:pPr>
                <a:defRPr/>
              </a:pPr>
              <a:t>7/10/2024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146D81-B98B-459E-81D1-EB0EA8849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95C6A5-9CB7-43EF-915E-F0B2CD7984DF}" type="datetimeFigureOut">
              <a:rPr lang="en-US"/>
              <a:pPr>
                <a:defRPr/>
              </a:pPr>
              <a:t>7/10/2024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191B2B-1152-4059-A8B5-F91F21BE9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AD27D-014D-47E7-910C-0F92F5207BFB}" type="datetimeFigureOut">
              <a:rPr lang="en-US"/>
              <a:pPr>
                <a:defRPr/>
              </a:pPr>
              <a:t>7/10/2024</a:t>
            </a:fld>
            <a:endParaRPr lang="en-US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F717E-2EBE-4819-B0D4-6CC51C7FA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94ED1D-FE60-44FC-901D-20E94F8722BD}" type="datetimeFigureOut">
              <a:rPr lang="en-US"/>
              <a:pPr>
                <a:defRPr/>
              </a:pPr>
              <a:t>7/10/2024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3B2C2A-9C6A-4A3A-A489-F22C7F3D1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F65654A-B386-428F-A0BF-3F5B51BC6DF5}" type="datetimeFigureOut">
              <a:rPr lang="en-US"/>
              <a:pPr>
                <a:defRPr/>
              </a:pPr>
              <a:t>7/10/2024</a:t>
            </a:fld>
            <a:endParaRPr lang="en-US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B55C7F4-8072-43C6-951D-A5257A333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2D11675-E6AF-4C93-A9C1-7F64CF11ABC6}" type="datetimeFigureOut">
              <a:rPr lang="en-US"/>
              <a:pPr>
                <a:defRPr/>
              </a:pPr>
              <a:t>7/10/2024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EDB7DA9-9F04-4054-AD0D-3B260A3CF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1" r:id="rId2"/>
    <p:sldLayoutId id="2147483846" r:id="rId3"/>
    <p:sldLayoutId id="2147483847" r:id="rId4"/>
    <p:sldLayoutId id="2147483848" r:id="rId5"/>
    <p:sldLayoutId id="2147483849" r:id="rId6"/>
    <p:sldLayoutId id="2147483842" r:id="rId7"/>
    <p:sldLayoutId id="2147483850" r:id="rId8"/>
    <p:sldLayoutId id="2147483851" r:id="rId9"/>
    <p:sldLayoutId id="2147483843" r:id="rId10"/>
    <p:sldLayoutId id="214748384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22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&amp;Mcy;&amp;acy;&amp;tcy;&amp;iecy;&amp;mcy;&amp;acy;&amp;tcy;&amp;icy;&amp;chcy;&amp;iecy;&amp;scy;&amp;kcy;&amp;icy;&amp;iecy; &amp;fcy;&amp;ocy;&amp;ncy;&amp;y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84" y="0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327756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uk-UA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алгебраических</a:t>
            </a:r>
            <a:r>
              <a:rPr lang="uk-UA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задач с </a:t>
            </a:r>
            <a:r>
              <a:rPr lang="uk-UA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помощью</a:t>
            </a:r>
            <a:r>
              <a:rPr lang="uk-UA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геометрической</a:t>
            </a:r>
            <a:r>
              <a:rPr lang="uk-UA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прогрессии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43400" y="4038600"/>
            <a:ext cx="4648200" cy="2179638"/>
          </a:xfrm>
        </p:spPr>
        <p:txBody>
          <a:bodyPr/>
          <a:lstStyle/>
          <a:p>
            <a:pPr marR="0" algn="l" eaLnBrk="1" hangingPunct="1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Автор: </a:t>
            </a:r>
          </a:p>
          <a:p>
            <a:pPr marR="0" algn="l" eaLnBrk="1" hangingPunct="1"/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Шкрамида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Наталья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Васильевна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l" eaLnBrk="1" hangingPunct="1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читель математики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30000"/>
          <a:stretch>
            <a:fillRect/>
          </a:stretch>
        </p:blipFill>
        <p:spPr>
          <a:xfrm>
            <a:off x="4191000" y="3505200"/>
            <a:ext cx="4800600" cy="3200400"/>
          </a:xfr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Построение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графиков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143000"/>
            <a:ext cx="28956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2057400"/>
            <a:ext cx="8477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2438400"/>
            <a:ext cx="19050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5"/>
          <p:cNvPicPr>
            <a:picLocks noChangeAspect="1" noChangeArrowheads="1"/>
          </p:cNvPicPr>
          <p:nvPr/>
        </p:nvPicPr>
        <p:blipFill rotWithShape="1">
          <a:blip r:embed="rId6" cstate="print"/>
          <a:srcRect r="56242" b="4264"/>
          <a:stretch/>
        </p:blipFill>
        <p:spPr bwMode="auto">
          <a:xfrm>
            <a:off x="304801" y="2949575"/>
            <a:ext cx="3505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Прямоугольник 7"/>
          <p:cNvSpPr>
            <a:spLocks noChangeArrowheads="1"/>
          </p:cNvSpPr>
          <p:nvPr/>
        </p:nvSpPr>
        <p:spPr bwMode="auto">
          <a:xfrm>
            <a:off x="304800" y="914400"/>
            <a:ext cx="88392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 3" pitchFamily="18" charset="2"/>
              <a:buNone/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Постройте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график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функции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uk-UA" sz="2400" i="1" dirty="0" err="1" smtClean="0"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Область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допустимых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значений: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бесконечная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убывающая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геометрическая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прогрессия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Строим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график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Задача про число </a:t>
            </a:r>
            <a:r>
              <a:rPr lang="uk-UA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бактерий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Содержимое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algn="just" eaLnBrk="1" hangingPunct="1">
              <a:buFont typeface="Wingdings 3" pitchFamily="18" charset="2"/>
              <a:buNone/>
            </a:pP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Бактерия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попав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живой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организм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к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концу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20-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минуты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делится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две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бактерии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кождая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них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концу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следующих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минут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делится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снова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две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так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найти число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бактерий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образованных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одной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бактерии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конца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суток.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3" pitchFamily="18" charset="2"/>
              <a:buNone/>
            </a:pPr>
            <a:r>
              <a:rPr lang="uk-UA" sz="2000" i="1" dirty="0" err="1" smtClean="0"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3" pitchFamily="18" charset="2"/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 сутках 1440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минут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кождые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минут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появляются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новые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– за сутки 72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поколения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Тоесть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мы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получили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геометрическую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прогрессию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b1 = 1, q=2, n=72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. Находим 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сумму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геометрической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прогресии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>
              <a:buFont typeface="Wingdings 3" pitchFamily="18" charset="2"/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3" pitchFamily="18" charset="2"/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3" pitchFamily="18" charset="2"/>
              <a:buNone/>
            </a:pP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септилиона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722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сектилиона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366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квинтилионов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482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квадрилионов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869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триллиона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645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миллиардов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709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миллионов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213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тысяч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695 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бактерий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одни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сутки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одной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бактерии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3" pitchFamily="18" charset="2"/>
              <a:buNone/>
            </a:pPr>
            <a:endParaRPr lang="uk-UA" sz="1700" dirty="0" smtClean="0"/>
          </a:p>
          <a:p>
            <a:pPr algn="just" eaLnBrk="1" hangingPunct="1">
              <a:buFont typeface="Wingdings 3" pitchFamily="18" charset="2"/>
              <a:buNone/>
            </a:pPr>
            <a:endParaRPr lang="ru-RU" sz="1700" dirty="0" smtClean="0"/>
          </a:p>
          <a:p>
            <a:pPr eaLnBrk="1" hangingPunct="1">
              <a:buFont typeface="Wingdings 3" pitchFamily="18" charset="2"/>
              <a:buNone/>
            </a:pPr>
            <a:endParaRPr lang="ru-RU" dirty="0" smtClean="0"/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733800"/>
            <a:ext cx="75088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uk-UA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 3" pitchFamily="18" charset="2"/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buFont typeface="Wingdings 3" pitchFamily="18" charset="2"/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ногочисленные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задания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природоведения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техники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биологии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медицини и других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отраслей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научных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знаний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описываются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помощью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прогрессий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eaLnBrk="1" hangingPunct="1">
              <a:buFont typeface="Wingdings 3" pitchFamily="18" charset="2"/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геометрическая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прогрессия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математическая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модель – точний 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еффективний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метод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изложения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практических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задач    в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разных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сферах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жизнидеятельности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человека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5056895"/>
              </p:ext>
            </p:extLst>
          </p:nvPr>
        </p:nvGraphicFramePr>
        <p:xfrm>
          <a:off x="381000" y="685800"/>
          <a:ext cx="8305800" cy="532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10512" y="3267462"/>
            <a:ext cx="6122976" cy="3230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600200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о </a:t>
            </a:r>
            <a:r>
              <a:rPr lang="uk-UA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скорости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распространения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вируса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Ебола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5" name="Содержимое 3" descr="Вірус Ебола - симптоми і причини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24400" y="3200400"/>
            <a:ext cx="4038600" cy="3048000"/>
          </a:xfrm>
        </p:spPr>
      </p:pic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838200" y="1143000"/>
            <a:ext cx="5181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Известно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86, b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=101,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120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1066800"/>
            <a:ext cx="220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2600" y="1828800"/>
            <a:ext cx="16144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7600" y="1524000"/>
            <a:ext cx="213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48400" y="24384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http://www.actualitati.md/sites/default/files/ehbola_likhoradk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1000" y="3200400"/>
            <a:ext cx="4114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0387871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/>
          <a:p>
            <a:pPr algn="ctr">
              <a:defRPr/>
            </a:pPr>
            <a:r>
              <a:rPr lang="uk-UA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Применение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свойств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геометрической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прогресии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uk-UA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решении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алгебрических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задач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7454108"/>
              </p:ext>
            </p:extLst>
          </p:nvPr>
        </p:nvGraphicFramePr>
        <p:xfrm>
          <a:off x="457200" y="1481138"/>
          <a:ext cx="8382000" cy="4767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uk-UA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решения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алгебраических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задач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4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10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uk-UA" dirty="0" smtClean="0"/>
          </a:p>
          <a:p>
            <a:pPr eaLnBrk="1" hangingPunct="1">
              <a:buFont typeface="Wingdings 3" pitchFamily="18" charset="2"/>
              <a:buNone/>
            </a:pP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Упростить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виражение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eaLnBrk="1" hangingPunct="1">
              <a:buFont typeface="Wingdings 3" pitchFamily="18" charset="2"/>
              <a:buNone/>
            </a:pP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 typeface="Wingdings 3" pitchFamily="18" charset="2"/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Перепишем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данное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выражение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значит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pPr eaLnBrk="1" hangingPunct="1">
              <a:buFont typeface="Wingdings 3" pitchFamily="18" charset="2"/>
              <a:buNone/>
            </a:pP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показатели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представляют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собой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сумму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бесконечно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убывающей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прогрессии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uk-UA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: </a:t>
            </a:r>
            <a:endParaRPr lang="uk-UA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uk-UA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 3" pitchFamily="18" charset="2"/>
              <a:buNone/>
            </a:pPr>
            <a:endParaRPr lang="uk-UA" dirty="0" smtClean="0"/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 cstate="print"/>
          <a:srcRect l="47894" t="42090" r="42635" b="47807"/>
          <a:stretch>
            <a:fillRect/>
          </a:stretch>
        </p:blipFill>
        <p:spPr bwMode="auto">
          <a:xfrm>
            <a:off x="4249738" y="990600"/>
            <a:ext cx="17700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 cstate="print"/>
          <a:srcRect l="34259" t="59337" r="27779" b="35352"/>
          <a:stretch>
            <a:fillRect/>
          </a:stretch>
        </p:blipFill>
        <p:spPr bwMode="auto">
          <a:xfrm>
            <a:off x="685800" y="396240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3"/>
          <p:cNvPicPr>
            <a:picLocks noChangeAspect="1" noChangeArrowheads="1"/>
          </p:cNvPicPr>
          <p:nvPr/>
        </p:nvPicPr>
        <p:blipFill>
          <a:blip r:embed="rId3" cstate="print"/>
          <a:srcRect l="68381" t="58009" r="27779" b="33580"/>
          <a:stretch>
            <a:fillRect/>
          </a:stretch>
        </p:blipFill>
        <p:spPr bwMode="auto">
          <a:xfrm>
            <a:off x="2209800" y="4876800"/>
            <a:ext cx="83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Заголовок 2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Упрощение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выражений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9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2590800"/>
            <a:ext cx="35639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2644775"/>
            <a:ext cx="19050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уравнений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28600" y="609600"/>
            <a:ext cx="8610600" cy="5638800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uk-UA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Решить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уравнение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uk-UA" i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Перепишем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данное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уравнение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 скобках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бесконечно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убываюшая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геометрическая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прогрессия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где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uk-UA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uk-UA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uk-UA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uk-UA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uk-UA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 cstate="print"/>
          <a:srcRect l="51051" t="59874" r="18433" b="33578"/>
          <a:stretch>
            <a:fillRect/>
          </a:stretch>
        </p:blipFill>
        <p:spPr bwMode="auto">
          <a:xfrm>
            <a:off x="3276600" y="762000"/>
            <a:ext cx="4876800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3"/>
          <p:cNvPicPr>
            <a:picLocks noChangeAspect="1" noChangeArrowheads="1"/>
          </p:cNvPicPr>
          <p:nvPr/>
        </p:nvPicPr>
        <p:blipFill>
          <a:blip r:embed="rId3" cstate="print"/>
          <a:srcRect l="38425" t="49773" r="37373" b="40126"/>
          <a:stretch>
            <a:fillRect/>
          </a:stretch>
        </p:blipFill>
        <p:spPr bwMode="auto">
          <a:xfrm>
            <a:off x="4876800" y="1752600"/>
            <a:ext cx="322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3"/>
          <p:cNvPicPr>
            <a:picLocks noChangeAspect="1" noChangeArrowheads="1"/>
          </p:cNvPicPr>
          <p:nvPr/>
        </p:nvPicPr>
        <p:blipFill>
          <a:blip r:embed="rId4" cstate="print"/>
          <a:srcRect t="28571"/>
          <a:stretch>
            <a:fillRect/>
          </a:stretch>
        </p:blipFill>
        <p:spPr bwMode="auto">
          <a:xfrm>
            <a:off x="4038600" y="3429000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4114800"/>
            <a:ext cx="29368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7"/>
          <p:cNvPicPr>
            <a:picLocks noChangeAspect="1" noChangeArrowheads="1"/>
          </p:cNvPicPr>
          <p:nvPr/>
        </p:nvPicPr>
        <p:blipFill>
          <a:blip r:embed="rId6" cstate="print"/>
          <a:srcRect t="16000" b="14667"/>
          <a:stretch>
            <a:fillRect/>
          </a:stretch>
        </p:blipFill>
        <p:spPr bwMode="auto">
          <a:xfrm>
            <a:off x="4648200" y="4267200"/>
            <a:ext cx="17526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81200" y="5410200"/>
            <a:ext cx="2286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неравенств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124200"/>
            <a:ext cx="68865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3962400"/>
            <a:ext cx="16668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4038600"/>
            <a:ext cx="15144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33800" y="1295400"/>
            <a:ext cx="4572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2667000" y="5334000"/>
          <a:ext cx="2590800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Формула" r:id="rId7" imgW="799753" imgH="431613" progId="Equation.3">
                  <p:embed/>
                </p:oleObj>
              </mc:Choice>
              <mc:Fallback>
                <p:oleObj name="Формула" r:id="rId7" imgW="799753" imgH="431613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334000"/>
                        <a:ext cx="2590800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TextBox 12"/>
          <p:cNvSpPr txBox="1">
            <a:spLocks noChangeArrowheads="1"/>
          </p:cNvSpPr>
          <p:nvPr/>
        </p:nvSpPr>
        <p:spPr bwMode="auto">
          <a:xfrm>
            <a:off x="685800" y="5334000"/>
            <a:ext cx="1363963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 :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035" name="Содержимое 13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06730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Решить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buFont typeface="Wingdings 3" pitchFamily="18" charset="2"/>
              <a:buNone/>
            </a:pP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uk-UA" sz="2400" i="1" dirty="0" err="1" smtClean="0"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3" pitchFamily="18" charset="2"/>
              <a:buNone/>
            </a:pP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Левая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часть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неравенства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бесконечно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убывающая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геометрическая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прогрессия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>
              <a:buFont typeface="Wingdings 3" pitchFamily="18" charset="2"/>
              <a:buNone/>
            </a:pPr>
            <a:endParaRPr lang="uk-UA" sz="2400" dirty="0" smtClean="0"/>
          </a:p>
          <a:p>
            <a:pPr algn="just" eaLnBrk="1" hangingPunct="1">
              <a:buFont typeface="Wingdings 3" pitchFamily="18" charset="2"/>
              <a:buNone/>
            </a:pPr>
            <a:endParaRPr lang="uk-UA" sz="2400" dirty="0" smtClean="0"/>
          </a:p>
          <a:p>
            <a:pPr algn="just" eaLnBrk="1" hangingPunct="1">
              <a:buFont typeface="Wingdings 3" pitchFamily="18" charset="2"/>
              <a:buNone/>
            </a:pP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Поэтому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536</TotalTime>
  <Words>380</Words>
  <Application>Microsoft Office PowerPoint</Application>
  <PresentationFormat>Экран (4:3)</PresentationFormat>
  <Paragraphs>89</Paragraphs>
  <Slides>12</Slides>
  <Notes>0</Notes>
  <HiddenSlides>1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Lucida Sans Unicode</vt:lpstr>
      <vt:lpstr>Times New Roman</vt:lpstr>
      <vt:lpstr>Verdana</vt:lpstr>
      <vt:lpstr>Wingdings 2</vt:lpstr>
      <vt:lpstr>Wingdings 3</vt:lpstr>
      <vt:lpstr>Открытая</vt:lpstr>
      <vt:lpstr>Формула</vt:lpstr>
      <vt:lpstr>Решение алгебраических задач с помощью геометрической прогрессии</vt:lpstr>
      <vt:lpstr>Актуальность </vt:lpstr>
      <vt:lpstr>Презентация PowerPoint</vt:lpstr>
      <vt:lpstr>Задача о скорости  распространения вируса Ебола</vt:lpstr>
      <vt:lpstr>Применение  свойств геометрической прогресии при решении алгебрических задач</vt:lpstr>
      <vt:lpstr>Алгоритм решения алгебраических задач</vt:lpstr>
      <vt:lpstr>Упрощение  выражений</vt:lpstr>
      <vt:lpstr>Решение уравнений</vt:lpstr>
      <vt:lpstr>Решение неравенств</vt:lpstr>
      <vt:lpstr>Построение графиков</vt:lpstr>
      <vt:lpstr>      Задача про число бактерий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111 111</dc:creator>
  <cp:lastModifiedBy>111 111</cp:lastModifiedBy>
  <cp:revision>64</cp:revision>
  <dcterms:modified xsi:type="dcterms:W3CDTF">2024-07-10T19:24:58Z</dcterms:modified>
</cp:coreProperties>
</file>