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82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8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086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1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90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6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7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5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8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35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1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3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7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3E21-5F4C-488F-8BDF-74BD99CC01B5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8C0C97-3862-43C8-A5F3-570822E36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3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84813"/>
            <a:ext cx="8581313" cy="376602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ОБЩЕОБРАЗОВАТЕЛЬНАЯ ОРГАНИЗАЦИЯ ЗАПОРОЖСКОЙ ОБЛАСТИ «АКИМОВСКАЯ СРЕДНЯЯ ОБЩЕОБРАЗОВАТЕЛЬНАЯ ШКОЛА №27 ИМЕНИ ГЕРОЯ СОВЕТСКОГО СОЮЗА ГРИГОРИЯ ИВАНОВИЧА БОЯРИНОВА» АКИМОВСКОГО РАЙОНА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школьном методическом объединении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«ЗАДАЧИ НА ДЕЛИМОСТЬ»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407108"/>
            <a:ext cx="8281511" cy="2203555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err="1" smtClean="0">
                <a:solidFill>
                  <a:schemeClr val="tx1"/>
                </a:solidFill>
              </a:rPr>
              <a:t>Шкрамиды</a:t>
            </a:r>
            <a:r>
              <a:rPr lang="ru-RU" sz="2600" dirty="0" smtClean="0">
                <a:solidFill>
                  <a:schemeClr val="tx1"/>
                </a:solidFill>
              </a:rPr>
              <a:t> Натальи Васильевны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учителя математики</a:t>
            </a:r>
          </a:p>
          <a:p>
            <a:endParaRPr lang="ru-RU" sz="2600" dirty="0">
              <a:solidFill>
                <a:schemeClr val="tx1"/>
              </a:solidFill>
            </a:endParaRPr>
          </a:p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Акимовка, 2024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83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67" y="522247"/>
            <a:ext cx="10013428" cy="598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735" y="447315"/>
            <a:ext cx="933887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Решение </a:t>
            </a:r>
            <a:r>
              <a:rPr lang="ru-RU" sz="2800" b="1" dirty="0"/>
              <a:t>задачи с помощью метода доказательства от противоположного.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 правдивость утверждения «если А, то В» (А→В) методом от противоположного значит вместо утверждения А→В доказать одно равносильное ему утверждений: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из предположений действительности А и недействительности В  вывести какие-нибудь два взаимно противоположные утверждения;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из предположения действительности А и недействительности В прийти к выводу, что и А неверное;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из предположения действительности А и недействительности В вывести, что В действительное.</a:t>
            </a:r>
          </a:p>
        </p:txBody>
      </p:sp>
    </p:spTree>
    <p:extLst>
      <p:ext uri="{BB962C8B-B14F-4D97-AF65-F5344CB8AC3E}">
        <p14:creationId xmlns:p14="http://schemas.microsoft.com/office/powerpoint/2010/main" val="3551055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767" y="659567"/>
            <a:ext cx="8895771" cy="58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2" y="268015"/>
            <a:ext cx="10026868" cy="64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7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77" y="491490"/>
            <a:ext cx="9638675" cy="587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0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79" y="533553"/>
            <a:ext cx="9368852" cy="5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9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36" y="604325"/>
            <a:ext cx="9069049" cy="573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7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97" y="465112"/>
            <a:ext cx="9488773" cy="606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16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65" y="599607"/>
            <a:ext cx="948877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5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193" y="601980"/>
            <a:ext cx="8964118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5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997" y="290229"/>
            <a:ext cx="10073390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 indent="449580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 на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делимость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Приемы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Дедукция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Метод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перебора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математической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противоположного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последней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цифры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числа.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Дирихле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честности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симметрии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инварианта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локализации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3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12" y="1184223"/>
            <a:ext cx="9105716" cy="48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83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18" y="149902"/>
            <a:ext cx="8769246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22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19" y="322644"/>
            <a:ext cx="9188970" cy="653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59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30" y="389744"/>
            <a:ext cx="8784236" cy="616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39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49" y="329785"/>
            <a:ext cx="8529403" cy="591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3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69" y="385856"/>
            <a:ext cx="8859187" cy="556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2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05" y="2668249"/>
            <a:ext cx="3854528" cy="12930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461" y="514924"/>
            <a:ext cx="5567762" cy="6080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Дедукция и индукция. Метод перебора.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Метод математической индукции.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Метод доказательства от противоположного.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Поиск последней цифры числа.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Принцип Дирихле.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Принцип честности.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Принцип симметрии.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Принцип инварианта.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Принцип локализации.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991128" y="3106180"/>
            <a:ext cx="769333" cy="512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 flipV="1">
            <a:off x="1424065" y="2533337"/>
            <a:ext cx="2383435" cy="1657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9449176">
            <a:off x="3783124" y="2074223"/>
            <a:ext cx="858184" cy="516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224848">
            <a:off x="3760292" y="4152735"/>
            <a:ext cx="903849" cy="475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3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91" y="917828"/>
            <a:ext cx="9143999" cy="56260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4734" y="179164"/>
            <a:ext cx="116623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помощью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дедукции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индукции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методом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перебора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8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58" y="464695"/>
            <a:ext cx="9009088" cy="59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6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450" y="404735"/>
            <a:ext cx="909902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Различают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полную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неполную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индукцию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делается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возможных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случав, то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такой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называется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неполной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индукцией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Неполная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методом строгого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математического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доказательства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сделанные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такой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индукции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бать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использованы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гипотезы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бать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доказанными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другими методами.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полной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индукции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методом строгого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математического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доказательства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его метод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еще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методом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перебора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1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262" y="629587"/>
            <a:ext cx="84094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Доказать, что сумма квадратов трех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чисел, больших трех, является составным.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простое число p►3 можно выразить одним из двух способов: p= 3n+1 или p= 3n-1, n € N. Поэтому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P2= (3n±1)2=3q+1, где  q € N.   Тогда 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p12+p22+p23=3q1+1+3q2+1+3q3+1=3(q1+q2+q3)+3=3l,  где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€ N.  Понятно , что число составное.</a:t>
            </a:r>
          </a:p>
        </p:txBody>
      </p:sp>
    </p:spTree>
    <p:extLst>
      <p:ext uri="{BB962C8B-B14F-4D97-AF65-F5344CB8AC3E}">
        <p14:creationId xmlns:p14="http://schemas.microsoft.com/office/powerpoint/2010/main" val="34329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05" y="564984"/>
            <a:ext cx="9848537" cy="606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5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13" y="214630"/>
            <a:ext cx="9069049" cy="642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14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407</Words>
  <Application>Microsoft Office PowerPoint</Application>
  <PresentationFormat>Широкоэкранный</PresentationFormat>
  <Paragraphs>48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ГОСУДАРСТВЕННОЕ БЮДЖЕТНОЕ УЧРЕЖДЕНИЕ ОБЩЕОБРАЗОВАТЕЛЬНАЯ ОРГАНИЗАЦИЯ ЗАПОРОЖСКОЙ ОБЛАСТИ «АКИМОВСКАЯ СРЕДНЯЯ ОБЩЕОБРАЗОВАТЕЛЬНАЯ ШКОЛА №27 ИМЕНИ ГЕРОЯ СОВЕТСКОГО СОЮЗА ГРИГОРИЯ ИВАНОВИЧА БОЯРИНОВА» АКИМОВСКОГО РАЙОНА  ДОКЛАД  на школьном методическом объединении «ЗАДАЧИ НА ДЕЛИМОСТЬ»</vt:lpstr>
      <vt:lpstr>Презентация PowerPoint</vt:lpstr>
      <vt:lpstr>ПРИЕМЫ  РЕШЕНИЯ 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111 111</dc:creator>
  <cp:lastModifiedBy>111 111</cp:lastModifiedBy>
  <cp:revision>6</cp:revision>
  <dcterms:created xsi:type="dcterms:W3CDTF">2024-07-10T15:59:56Z</dcterms:created>
  <dcterms:modified xsi:type="dcterms:W3CDTF">2024-07-10T16:51:14Z</dcterms:modified>
</cp:coreProperties>
</file>