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273" r:id="rId2"/>
    <p:sldId id="256" r:id="rId3"/>
    <p:sldId id="271" r:id="rId4"/>
    <p:sldId id="272" r:id="rId5"/>
    <p:sldId id="262" r:id="rId6"/>
    <p:sldId id="269" r:id="rId7"/>
    <p:sldId id="257" r:id="rId8"/>
    <p:sldId id="258" r:id="rId9"/>
    <p:sldId id="259" r:id="rId10"/>
    <p:sldId id="261" r:id="rId11"/>
    <p:sldId id="260" r:id="rId12"/>
    <p:sldId id="268" r:id="rId13"/>
    <p:sldId id="264" r:id="rId14"/>
    <p:sldId id="263" r:id="rId15"/>
    <p:sldId id="266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2FF1C-BA33-4B6A-99F6-91BF913D4728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13A7EB-EC0A-41B2-88B2-03C1BBA648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EAA9C-CDD1-45D4-B2D2-616160982902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F39A-36DC-4335-BFBE-6F200C978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EAA9C-CDD1-45D4-B2D2-616160982902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F39A-36DC-4335-BFBE-6F200C978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EAA9C-CDD1-45D4-B2D2-616160982902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F39A-36DC-4335-BFBE-6F200C978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EAA9C-CDD1-45D4-B2D2-616160982902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F39A-36DC-4335-BFBE-6F200C978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EAA9C-CDD1-45D4-B2D2-616160982902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F39A-36DC-4335-BFBE-6F200C978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EAA9C-CDD1-45D4-B2D2-616160982902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F39A-36DC-4335-BFBE-6F200C978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EAA9C-CDD1-45D4-B2D2-616160982902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F39A-36DC-4335-BFBE-6F200C978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EAA9C-CDD1-45D4-B2D2-616160982902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F39A-36DC-4335-BFBE-6F200C978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EAA9C-CDD1-45D4-B2D2-616160982902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F39A-36DC-4335-BFBE-6F200C978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EAA9C-CDD1-45D4-B2D2-616160982902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F39A-36DC-4335-BFBE-6F200C978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EAA9C-CDD1-45D4-B2D2-616160982902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2F39A-36DC-4335-BFBE-6F200C978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EAA9C-CDD1-45D4-B2D2-616160982902}" type="datetimeFigureOut">
              <a:rPr lang="ru-RU" smtClean="0"/>
              <a:pPr/>
              <a:t>13.09.2023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2F39A-36DC-4335-BFBE-6F200C978F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1643050"/>
            <a:ext cx="721523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Спорт</a:t>
            </a:r>
          </a:p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6 класс</a:t>
            </a:r>
          </a:p>
          <a:p>
            <a:pPr algn="ctr"/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ata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1140" y="0"/>
            <a:ext cx="929514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00562" y="4500570"/>
            <a:ext cx="463491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Arial" pitchFamily="34" charset="0"/>
              <a:buChar char="•"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l'équitation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 typeface="Arial" pitchFamily="34" charset="0"/>
              <a:buChar char="•"/>
            </a:pPr>
            <a:r>
              <a:rPr lang="fr-FR" sz="4400" b="1" dirty="0" smtClean="0">
                <a:latin typeface="Times New Roman" pitchFamily="18" charset="0"/>
                <a:cs typeface="Times New Roman" pitchFamily="18" charset="0"/>
              </a:rPr>
              <a:t>la natation</a:t>
            </a:r>
          </a:p>
          <a:p>
            <a:pPr marL="742950" indent="-742950">
              <a:buFont typeface="Arial" pitchFamily="34" charset="0"/>
              <a:buChar char="•"/>
            </a:pPr>
            <a:r>
              <a:rPr lang="fr-FR" sz="4400" b="1" dirty="0" smtClean="0">
                <a:latin typeface="Times New Roman" pitchFamily="18" charset="0"/>
                <a:cs typeface="Times New Roman" pitchFamily="18" charset="0"/>
              </a:rPr>
              <a:t>le ski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a-course-des-hommes_imagel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4144" y="0"/>
            <a:ext cx="9232288" cy="70723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86512" y="4143380"/>
            <a:ext cx="307183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la course</a:t>
            </a:r>
          </a:p>
          <a:p>
            <a:pPr>
              <a:buFont typeface="Arial" pitchFamily="34" charset="0"/>
              <a:buChar char="•"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boxe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le ski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en-US" sz="4400" b="1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urfing gir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57818" y="4143380"/>
            <a:ext cx="462177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natation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le surf</a:t>
            </a:r>
          </a:p>
          <a:p>
            <a:pPr>
              <a:buFont typeface="Arial" pitchFamily="34" charset="0"/>
              <a:buChar char="•"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le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patinage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C:\Users\Наташа\Desktop\Мое картинки презентации\Federball_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4214818"/>
            <a:ext cx="1928826" cy="1928826"/>
          </a:xfrm>
          <a:prstGeom prst="rect">
            <a:avLst/>
          </a:prstGeom>
          <a:noFill/>
        </p:spPr>
      </p:pic>
      <p:pic>
        <p:nvPicPr>
          <p:cNvPr id="22534" name="Picture 6" descr="C:\Users\Наташа\Desktop\Мое картинки презентации\Fussball_d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786190"/>
            <a:ext cx="2286016" cy="228601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000364" y="2143116"/>
            <a:ext cx="42862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just">
              <a:buFont typeface="Arial" pitchFamily="34" charset="0"/>
              <a:buChar char="•"/>
            </a:pP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Le football</a:t>
            </a:r>
          </a:p>
          <a:p>
            <a:pPr marL="742950" indent="-742950" algn="just">
              <a:buFont typeface="Arial" pitchFamily="34" charset="0"/>
              <a:buChar char="•"/>
            </a:pP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Le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hockey</a:t>
            </a:r>
            <a:endParaRPr lang="fr-FR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 algn="just">
              <a:buFont typeface="Arial" pitchFamily="34" charset="0"/>
              <a:buChar char="•"/>
            </a:pP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Le badminton</a:t>
            </a:r>
          </a:p>
          <a:p>
            <a:pPr marL="742950" indent="-742950" algn="just">
              <a:buFont typeface="Arial" pitchFamily="34" charset="0"/>
              <a:buChar char="•"/>
            </a:pP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Le volley-ball</a:t>
            </a:r>
          </a:p>
        </p:txBody>
      </p:sp>
      <p:pic>
        <p:nvPicPr>
          <p:cNvPr id="22535" name="Picture 7" descr="C:\Users\Наташа\Desktop\Мое картинки презентации\Volleyball_d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000108"/>
            <a:ext cx="1857388" cy="185738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57158" y="6072206"/>
            <a:ext cx="3177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latin typeface="Times New Roman" pitchFamily="18" charset="0"/>
                <a:cs typeface="Times New Roman" pitchFamily="18" charset="0"/>
              </a:rPr>
              <a:t>un ballon rond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29454" y="6000768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un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volant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29454" y="2714620"/>
            <a:ext cx="2214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une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crosse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index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00860" y="500042"/>
            <a:ext cx="2143140" cy="2357430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57159" y="2928934"/>
            <a:ext cx="4768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un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ballon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844" y="214290"/>
            <a:ext cx="1228235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Je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joue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 au </a:t>
            </a: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football avec un ballon rond.</a:t>
            </a:r>
            <a:r>
              <a:rPr lang="fr-FR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4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c83b0853053ca1fddf49a897ea8b72bf_orig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67008">
            <a:off x="554803" y="3509975"/>
            <a:ext cx="2793220" cy="2793220"/>
          </a:xfrm>
          <a:prstGeom prst="rect">
            <a:avLst/>
          </a:prstGeom>
        </p:spPr>
      </p:pic>
      <p:pic>
        <p:nvPicPr>
          <p:cNvPr id="21509" name="Picture 5" descr="C:\Users\Наташа\Desktop\Мое картинки презентации\Tennis_da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4286256"/>
            <a:ext cx="2286016" cy="1906374"/>
          </a:xfrm>
          <a:prstGeom prst="rect">
            <a:avLst/>
          </a:prstGeom>
          <a:noFill/>
        </p:spPr>
      </p:pic>
      <p:pic>
        <p:nvPicPr>
          <p:cNvPr id="21508" name="Picture 4" descr="C:\Users\Наташа\Desktop\Мое картинки презентации\Rugby_da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909187"/>
            <a:ext cx="2000264" cy="2182107"/>
          </a:xfrm>
          <a:prstGeom prst="rect">
            <a:avLst/>
          </a:prstGeom>
          <a:noFill/>
        </p:spPr>
      </p:pic>
      <p:pic>
        <p:nvPicPr>
          <p:cNvPr id="13" name="Рисунок 12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1000108"/>
            <a:ext cx="2778835" cy="23574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6050" y="2214554"/>
            <a:ext cx="450059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Arial" pitchFamily="34" charset="0"/>
              <a:buChar char="•"/>
            </a:pP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patinage</a:t>
            </a:r>
            <a:endParaRPr lang="fr-FR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 typeface="Arial" pitchFamily="34" charset="0"/>
              <a:buChar char="•"/>
            </a:pP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Le tennis</a:t>
            </a:r>
          </a:p>
          <a:p>
            <a:pPr marL="742950" indent="-742950">
              <a:buFont typeface="Arial" pitchFamily="34" charset="0"/>
              <a:buChar char="•"/>
            </a:pP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Le rygby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 typeface="Arial" pitchFamily="34" charset="0"/>
              <a:buChar char="•"/>
            </a:pP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le surf</a:t>
            </a:r>
          </a:p>
          <a:p>
            <a:pPr marL="742950" indent="-742950">
              <a:buFont typeface="+mj-lt"/>
              <a:buAutoNum type="arabicPeriod"/>
            </a:pPr>
            <a:endParaRPr lang="fr-FR" sz="4000" dirty="0" smtClean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58082" y="5429264"/>
            <a:ext cx="328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une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balle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2264" y="6000768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une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raquette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1472" y="3214686"/>
            <a:ext cx="2308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des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patins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86513" y="3214686"/>
            <a:ext cx="4214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un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ballon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ovale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1538" y="63579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42910" y="6072206"/>
            <a:ext cx="2836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une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planche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28662" y="214290"/>
            <a:ext cx="935837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4400" b="1" dirty="0" smtClean="0">
                <a:latin typeface="Times New Roman" pitchFamily="18" charset="0"/>
                <a:cs typeface="Times New Roman" pitchFamily="18" charset="0"/>
              </a:rPr>
              <a:t>Je prends ...pour pratique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fr-FR" sz="4400" b="1" dirty="0" smtClean="0">
                <a:latin typeface="Times New Roman" pitchFamily="18" charset="0"/>
                <a:cs typeface="Times New Roman" pitchFamily="18" charset="0"/>
              </a:rPr>
              <a:t> ... . </a:t>
            </a:r>
          </a:p>
          <a:p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041245" y="3244334"/>
            <a:ext cx="2359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edium_vive_le_spo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733925"/>
            <a:ext cx="3429000" cy="21240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00430" y="214290"/>
            <a:ext cx="5643570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 typeface="+mj-lt"/>
              <a:buAutoNum type="alphaLcPeriod"/>
            </a:pPr>
            <a:r>
              <a:rPr lang="fr-FR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Sport qui consiste à monter un cheval.</a:t>
            </a:r>
          </a:p>
          <a:p>
            <a:pPr marL="514350" indent="-514350" algn="just">
              <a:buFont typeface="+mj-lt"/>
              <a:buAutoNum type="alphaLcPeriod"/>
            </a:pPr>
            <a:endParaRPr lang="fr-FR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lphaLcPeriod"/>
            </a:pP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-Jeu entre deux équipe de cinq joueurs qui doivent lancer le ballon dans le panier de l'autre équipe.</a:t>
            </a:r>
          </a:p>
          <a:p>
            <a:pPr marL="514350" indent="-514350" algn="just">
              <a:buFont typeface="+mj-lt"/>
              <a:buAutoNum type="alphaLcPeriod"/>
            </a:pPr>
            <a:endParaRPr lang="fr-FR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lphaLcPeriod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-Sport de la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bicyclette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just">
              <a:buFont typeface="+mj-lt"/>
              <a:buAutoNum type="alphaLcPeriod"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lphaLcPeriod"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 Sport pratiqué par deux équipes de onze joueurs qui doivent faire pénétrer un ballon rond dans les buts de l'autre équipe, sans utiliser les mains.</a:t>
            </a:r>
          </a:p>
          <a:p>
            <a:endParaRPr lang="fr-FR" dirty="0" smtClean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928670"/>
            <a:ext cx="385762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2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l'équitation</a:t>
            </a:r>
            <a:endParaRPr lang="en-US" sz="32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 typeface="+mj-lt"/>
              <a:buAutoNum type="arabicPeriod"/>
            </a:pPr>
            <a:endParaRPr lang="en-US" sz="32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le basket</a:t>
            </a:r>
          </a:p>
          <a:p>
            <a:pPr marL="742950" indent="-742950">
              <a:buFont typeface="+mj-lt"/>
              <a:buAutoNum type="arabicPeriod"/>
            </a:pPr>
            <a:endParaRPr lang="en-US" sz="32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le </a:t>
            </a:r>
            <a:r>
              <a:rPr lang="en-US" sz="32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cyclime</a:t>
            </a:r>
            <a:endParaRPr lang="en-US" sz="32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 typeface="+mj-lt"/>
              <a:buAutoNum type="arabicPeriod"/>
            </a:pPr>
            <a:endParaRPr lang="en-US" sz="32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le football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medium_vive_le_spo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39857">
            <a:off x="7088075" y="931491"/>
            <a:ext cx="2011699" cy="12461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4282" y="214290"/>
            <a:ext cx="106452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Pourquoi les ados font-ils du sport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fr-FR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728" y="1142984"/>
            <a:ext cx="6072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Pour le plaisir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8860" y="3286124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Pour se faire des amis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4714884"/>
            <a:ext cx="7358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Pour réussir ou gagner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5382110"/>
            <a:ext cx="10001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Pour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être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en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forme</a:t>
            </a:r>
            <a:endParaRPr lang="fr-FR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57356" y="5929330"/>
            <a:ext cx="885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Pour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être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moins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stressé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0800000" flipV="1">
            <a:off x="214282" y="2576668"/>
            <a:ext cx="10503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Pour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développer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ses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propres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talents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000504"/>
            <a:ext cx="10572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Pour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apprendre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à travailler en équipe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1928802"/>
            <a:ext cx="93808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4000" b="1" dirty="0" smtClean="0">
                <a:latin typeface="Times New Roman" pitchFamily="18" charset="0"/>
                <a:cs typeface="Times New Roman" pitchFamily="18" charset="0"/>
              </a:rPr>
              <a:t>Pour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avoir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une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bonne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santé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ado-sport-foot_19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902" y="3095251"/>
            <a:ext cx="5072098" cy="37627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57222" y="214290"/>
            <a:ext cx="10001320" cy="2928958"/>
          </a:xfrm>
        </p:spPr>
        <p:txBody>
          <a:bodyPr>
            <a:normAutofit/>
          </a:bodyPr>
          <a:lstStyle/>
          <a:p>
            <a:r>
              <a:rPr lang="fr-FR" b="1" dirty="0" smtClean="0">
                <a:latin typeface="Times New Roman" pitchFamily="18" charset="0"/>
                <a:cs typeface="Times New Roman" pitchFamily="18" charset="0"/>
              </a:rPr>
              <a:t>Ohé les ados! Comment allez-vous?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76" y="4645149"/>
            <a:ext cx="7772400" cy="926990"/>
          </a:xfrm>
        </p:spPr>
        <p:txBody>
          <a:bodyPr>
            <a:normAutofit/>
          </a:bodyPr>
          <a:lstStyle/>
          <a:p>
            <a:r>
              <a:rPr lang="fr-FR" dirty="0" smtClean="0"/>
              <a:t>   </a:t>
            </a:r>
            <a:endParaRPr lang="ru-RU" dirty="0"/>
          </a:p>
        </p:txBody>
      </p:sp>
      <p:pic>
        <p:nvPicPr>
          <p:cNvPr id="6" name="Рисунок 5" descr="sports-ekg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2643182"/>
            <a:ext cx="3371071" cy="335758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nde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6644" y="285728"/>
            <a:ext cx="1485900" cy="19145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554693" y="2749930"/>
            <a:ext cx="9715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>
                <a:solidFill>
                  <a:srgbClr val="C00000"/>
                </a:solidFill>
              </a:rPr>
              <a:t>      Les </a:t>
            </a:r>
            <a:r>
              <a:rPr lang="fr-FR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ados,qu’est-ce</a:t>
            </a:r>
            <a:r>
              <a:rPr lang="fr-FR" sz="4000" b="1" dirty="0" smtClean="0">
                <a:solidFill>
                  <a:srgbClr val="C00000"/>
                </a:solidFill>
              </a:rPr>
              <a:t> qu’ils aiment faire</a:t>
            </a:r>
            <a:r>
              <a:rPr lang="ru-RU" sz="4000" b="1" dirty="0" smtClean="0">
                <a:solidFill>
                  <a:srgbClr val="C00000"/>
                </a:solidFill>
              </a:rPr>
              <a:t>?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02060" y="2143116"/>
            <a:ext cx="2346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regarder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télé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5720" y="2214554"/>
            <a:ext cx="2372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aire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du sport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00760" y="5786454"/>
            <a:ext cx="38576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naviguer sur Internet</a:t>
            </a:r>
          </a:p>
          <a:p>
            <a:r>
              <a:rPr lang="fr-FR" sz="2400" b="1" dirty="0" smtClean="0"/>
              <a:t>       jouer à l ’ordi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428992" y="6143644"/>
            <a:ext cx="43577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aller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au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cinéma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286116" y="2143116"/>
            <a:ext cx="342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recevoir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des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cadeaux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4" name="Рисунок 13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4357694"/>
            <a:ext cx="2619375" cy="1743075"/>
          </a:xfrm>
          <a:prstGeom prst="rect">
            <a:avLst/>
          </a:prstGeom>
        </p:spPr>
      </p:pic>
      <p:pic>
        <p:nvPicPr>
          <p:cNvPr id="16" name="Рисунок 15" descr="inde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0430" y="357166"/>
            <a:ext cx="2619375" cy="1743075"/>
          </a:xfrm>
          <a:prstGeom prst="rect">
            <a:avLst/>
          </a:prstGeom>
        </p:spPr>
      </p:pic>
      <p:pic>
        <p:nvPicPr>
          <p:cNvPr id="17" name="Рисунок 16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15140" y="3714752"/>
            <a:ext cx="2152650" cy="2124075"/>
          </a:xfrm>
          <a:prstGeom prst="rect">
            <a:avLst/>
          </a:prstGeom>
        </p:spPr>
      </p:pic>
      <p:pic>
        <p:nvPicPr>
          <p:cNvPr id="18" name="Рисунок 17" descr="imag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428604"/>
            <a:ext cx="2619375" cy="174307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14282" y="6143644"/>
            <a:ext cx="6581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aire ses devoirs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 descr="index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7158" y="3857628"/>
            <a:ext cx="2133600" cy="21336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071802" y="3286124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Les ados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aiment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… 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nde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428604"/>
            <a:ext cx="2057400" cy="2219325"/>
          </a:xfrm>
          <a:prstGeom prst="rect">
            <a:avLst/>
          </a:prstGeom>
        </p:spPr>
      </p:pic>
      <p:pic>
        <p:nvPicPr>
          <p:cNvPr id="7" name="Рисунок 6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095869"/>
            <a:ext cx="2466983" cy="17621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57422" y="1214422"/>
            <a:ext cx="7358114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 smtClean="0">
                <a:latin typeface="Times New Roman" pitchFamily="18" charset="0"/>
                <a:cs typeface="Times New Roman" pitchFamily="18" charset="0"/>
              </a:rPr>
              <a:t>Oh sport ! Tu es beauté !</a:t>
            </a:r>
            <a:br>
              <a:rPr lang="fr-FR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6000" dirty="0" smtClean="0">
                <a:latin typeface="Times New Roman" pitchFamily="18" charset="0"/>
                <a:cs typeface="Times New Roman" pitchFamily="18" charset="0"/>
              </a:rPr>
              <a:t>La grace et la santé !</a:t>
            </a:r>
            <a:br>
              <a:rPr lang="fr-FR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6000" dirty="0" smtClean="0">
                <a:latin typeface="Times New Roman" pitchFamily="18" charset="0"/>
                <a:cs typeface="Times New Roman" pitchFamily="18" charset="0"/>
              </a:rPr>
              <a:t>Grâce à toi, le sport</a:t>
            </a:r>
            <a:br>
              <a:rPr lang="fr-FR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6000" dirty="0" smtClean="0">
                <a:latin typeface="Times New Roman" pitchFamily="18" charset="0"/>
                <a:cs typeface="Times New Roman" pitchFamily="18" charset="0"/>
              </a:rPr>
              <a:t>Je peux être fort !</a:t>
            </a:r>
            <a:endParaRPr lang="ru-RU" sz="6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8_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928670"/>
            <a:ext cx="7315200" cy="56235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28926" y="357166"/>
            <a:ext cx="4786346" cy="104644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Les sports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357422" y="1214422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boxe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5008" y="1714488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l'escrime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500042"/>
            <a:ext cx="2381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l'équitation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3929066"/>
            <a:ext cx="3001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l'athlétisme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72330" y="1000108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715272" y="6000768"/>
            <a:ext cx="17859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lutte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43702" y="500042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la course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768" y="1214422"/>
            <a:ext cx="2000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le football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58082" y="4000504"/>
            <a:ext cx="2071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le tennis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282" y="2214554"/>
            <a:ext cx="2914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le basketball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15206" y="5000636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le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cyclisme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4282" y="2928934"/>
            <a:ext cx="5390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le badminton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0034" y="6143644"/>
            <a:ext cx="3115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le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saut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à ski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5720" y="1285860"/>
            <a:ext cx="2143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le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patinage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786314" y="6198990"/>
            <a:ext cx="22860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natation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29124" y="3000372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le surf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2844" y="5143512"/>
            <a:ext cx="2840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gymnastique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43570" y="1071546"/>
            <a:ext cx="16633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le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hockey</a:t>
            </a:r>
            <a:endParaRPr lang="fr-FR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теннис-448x3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94" y="0"/>
            <a:ext cx="3643306" cy="27243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4282" y="2357430"/>
            <a:ext cx="100727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Il 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joue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au tennis.</a:t>
            </a:r>
          </a:p>
          <a:p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Il fait du tennis. </a:t>
            </a:r>
          </a:p>
          <a:p>
            <a:r>
              <a:rPr lang="fr-FR" sz="8000" dirty="0" smtClean="0">
                <a:latin typeface="Times New Roman" pitchFamily="18" charset="0"/>
                <a:cs typeface="Times New Roman" pitchFamily="18" charset="0"/>
              </a:rPr>
              <a:t>Il pratique le tennis</a:t>
            </a:r>
            <a:r>
              <a:rPr lang="ru-RU" sz="8000" dirty="0" smtClean="0"/>
              <a:t>.</a:t>
            </a:r>
            <a:endParaRPr lang="ru-RU" sz="8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tetiere_ski_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43570" y="4500570"/>
            <a:ext cx="4071966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le ski</a:t>
            </a:r>
          </a:p>
          <a:p>
            <a:pPr lvl="1">
              <a:buFont typeface="Arial" pitchFamily="34" charset="0"/>
              <a:buChar char="•"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natation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le golf  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аскетбо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57950" y="500042"/>
            <a:ext cx="314327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le basket</a:t>
            </a:r>
          </a:p>
          <a:p>
            <a:pPr>
              <a:buFont typeface="Arial" pitchFamily="34" charset="0"/>
              <a:buChar char="•"/>
            </a:pPr>
            <a:r>
              <a:rPr lang="en-US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le tennis</a:t>
            </a:r>
          </a:p>
          <a:p>
            <a:pPr>
              <a:buFont typeface="Arial" pitchFamily="34" charset="0"/>
              <a:buChar char="•"/>
            </a:pPr>
            <a:r>
              <a:rPr lang="fr-FR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le </a:t>
            </a:r>
            <a:r>
              <a:rPr lang="en-US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hockey</a:t>
            </a:r>
            <a:endParaRPr lang="fr-FR" sz="4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4400" b="1" dirty="0" smtClean="0"/>
              <a:t> 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91-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285728"/>
            <a:ext cx="8501122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l'athlétisme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l'escrime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lutte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1592</TotalTime>
  <Words>303</Words>
  <Application>Microsoft Office PowerPoint</Application>
  <PresentationFormat>Экран (4:3)</PresentationFormat>
  <Paragraphs>100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Ohé les ados! Comment allez-vous?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Ohé les ados! Comment allez-vous?</dc:title>
  <dc:creator>Наташа</dc:creator>
  <cp:lastModifiedBy>Natasha</cp:lastModifiedBy>
  <cp:revision>144</cp:revision>
  <dcterms:created xsi:type="dcterms:W3CDTF">2013-01-23T06:27:24Z</dcterms:created>
  <dcterms:modified xsi:type="dcterms:W3CDTF">2023-09-13T13:22:43Z</dcterms:modified>
</cp:coreProperties>
</file>