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56" r:id="rId2"/>
    <p:sldId id="300" r:id="rId3"/>
    <p:sldId id="279" r:id="rId4"/>
    <p:sldId id="276" r:id="rId5"/>
    <p:sldId id="267" r:id="rId6"/>
    <p:sldId id="277" r:id="rId7"/>
    <p:sldId id="302" r:id="rId8"/>
    <p:sldId id="274" r:id="rId9"/>
    <p:sldId id="301" r:id="rId10"/>
    <p:sldId id="296" r:id="rId11"/>
    <p:sldId id="278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508156501129502"/>
          <c:y val="9.70031107654705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665771341310659E-2"/>
          <c:y val="0.25242854960559935"/>
          <c:w val="0.71034373087086189"/>
          <c:h val="0.74757145039440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Места получения травм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Улица</c:v>
                </c:pt>
                <c:pt idx="1">
                  <c:v>Спортивные секции</c:v>
                </c:pt>
                <c:pt idx="2">
                  <c:v>Школа</c:v>
                </c:pt>
                <c:pt idx="3">
                  <c:v>Дом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26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Места получения </a:t>
            </a:r>
            <a:r>
              <a:rPr lang="ru-RU" dirty="0" smtClean="0"/>
              <a:t>травм</a:t>
            </a:r>
            <a:endParaRPr lang="ru-RU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Места получения травм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Улица</c:v>
                </c:pt>
                <c:pt idx="1">
                  <c:v>Дом</c:v>
                </c:pt>
                <c:pt idx="2">
                  <c:v>Производство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2AC4-820A-4B39-8270-E76BBBDF75AA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AA8DB-83A3-4ACC-AA2D-A023E9691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8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AA8DB-83A3-4ACC-AA2D-A023E96915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EB3D3-EA6E-4376-8976-A0509E350739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49B30-0688-4339-91B9-F5DCE1629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86DEE3-7E2D-494E-BCCC-2BC8A5ED12EE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8EEC05-4BCA-4213-9853-0EF93AF7C9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123DAC-AA2B-4D3B-8E49-9940C0742071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90665-8B9F-4CFA-9B79-C0E5E85BB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0BD21A-5A78-4C27-B19C-E9CB991D9961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D95B10-C4B8-4EA0-8BDC-899CEF6DF4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9322E-8D6C-4894-9844-23D8F4BA155E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FE7AE6-F3A1-4C15-88B5-845D4AF601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605104-B8B6-4D60-8B9C-00421CCF080D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FAC36F-13DF-428C-84DD-EE4B225A57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542A6-D2D0-4FA5-B3F2-28D85B5B8F8A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25324-884C-424B-B885-9D08A8493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E0CE13-F456-4250-BDA5-2F414C80B4C3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82D05E-DE2F-41B2-B9A8-B3181ABCCE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D5E549-26DC-4051-8120-D0BBA1368D57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E19BFA-095B-4CE9-84D4-24CEA65A04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237526-FDBC-4B12-8A89-F40525556B45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4235FA-1F1F-424B-B980-208D44C26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ED476F-9A84-48AA-8550-5D5BE50A6069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22B370-0F26-4B21-943F-5316A52ED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770F36-3684-4B5F-90BD-4EE139DBD052}" type="datetimeFigureOut">
              <a:rPr lang="ru-RU" smtClean="0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6C3FDF6-D9DA-46C5-AEC2-8C6FBE25F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259632" y="2348880"/>
            <a:ext cx="652938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САНОТРЯД </a:t>
            </a:r>
            <a:b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</a:br>
            <a: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спешит на помощь</a:t>
            </a:r>
            <a:endParaRPr lang="ru-RU" sz="8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000636"/>
            <a:ext cx="3629025" cy="9715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О.А., учитель биологии, </a:t>
            </a: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руководитель 7 Б класса </a:t>
            </a:r>
          </a:p>
        </p:txBody>
      </p:sp>
      <p:pic>
        <p:nvPicPr>
          <p:cNvPr id="1029" name="Picture 5" descr="https://xn----jtbncxicbm8a.xn--p1ai/wp-content/uploads/elementor/thumbs/depositphotos_35998423-stock-illustration-doctor-cartoon-pjc8ilsjko7uk5vfvxbyxb9vgkd10u6xcwfl7pab4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398660" cy="20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2291" y="54868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Устный журнал «Большая заслуга – выручить в беде друга»</a:t>
            </a:r>
          </a:p>
        </p:txBody>
      </p:sp>
      <p:pic>
        <p:nvPicPr>
          <p:cNvPr id="2052" name="Picture 4" descr="Мультяшные дети рису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1"/>
            <a:ext cx="34639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xn--80aahbdcfac6btsjh8dvdve.xn--p1ai/wp-content/uploads/2021/08/img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54" y="1988841"/>
            <a:ext cx="3448513" cy="25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53" y="36575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Памятки - алгоритмы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62382"/>
            <a:ext cx="7992888" cy="5145435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102" name="Picture 6" descr="F:\77c31e7d-8cf8-4c9b-8606-9b365008bb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3177895" cy="22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10981be7-93dd-4205-9697-24fcc39840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6968"/>
            <a:ext cx="3594158" cy="22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c6dc9962-74f9-4901-9f61-72e87c431d2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177895" cy="20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3dd471a4-30b2-4b2c-99f6-b619f1d551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49" y="4005064"/>
            <a:ext cx="3423080" cy="20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15200" cy="432048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Спасибо за внимание</a:t>
            </a:r>
            <a:b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97152"/>
            <a:ext cx="4248472" cy="20486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Бесплатное векторное изображение Пара детей мультипликационный персон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168756" cy="24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Проблема: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3488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минимизировать последствия несчастных случаев в школе и дома?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Мультяшные дети рису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0678"/>
            <a:ext cx="3679829" cy="19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Цели проекта: </a:t>
            </a:r>
          </a:p>
          <a:p>
            <a:pPr>
              <a:buNone/>
            </a:pP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Практическая: </a:t>
            </a:r>
          </a:p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Создание специализированного отряда из учащихся школы, обученных навыкам оказания первой медицинской помощи.</a:t>
            </a:r>
          </a:p>
          <a:p>
            <a:pPr marL="0" indent="0">
              <a:buNone/>
            </a:pP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 pitchFamily="34" charset="0"/>
                <a:cs typeface="Times New Roman" pitchFamily="18" charset="0"/>
              </a:rPr>
              <a:t>Педагогическая:</a:t>
            </a:r>
          </a:p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Развитие коммуникативных навыков у учащихся и умение работать в команде;</a:t>
            </a:r>
          </a:p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Воспитание бережного отношения к собственному здоровью и здоровью окружающих людей.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/>
          <a:lstStyle/>
          <a:p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Задачи:</a:t>
            </a:r>
            <a:b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556792"/>
            <a:ext cx="4032448" cy="496855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Познакомиться с опасностями, угрожающими человеку в повседневной жизни;</a:t>
            </a:r>
          </a:p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 основы медицинских знаний и правил оказания первой медицинской помощи;</a:t>
            </a:r>
          </a:p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 комплект  памяток о порядке действий при несчастном случае;</a:t>
            </a:r>
          </a:p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добровольческое движение среди учащихся школы.</a:t>
            </a:r>
          </a:p>
          <a:p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TNR\Рабочий стол\классн часпапка\0cb2c09286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96752"/>
            <a:ext cx="342833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Соцопрос учащихся: Умей помогать</a:t>
            </a:r>
            <a:endParaRPr lang="ru-RU" sz="3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341864"/>
              </p:ext>
            </p:extLst>
          </p:nvPr>
        </p:nvGraphicFramePr>
        <p:xfrm>
          <a:off x="683568" y="1124744"/>
          <a:ext cx="73448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783" y="4252445"/>
            <a:ext cx="59171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Всего опрошено </a:t>
            </a:r>
            <a:r>
              <a:rPr lang="ru-RU" dirty="0" smtClean="0"/>
              <a:t>76 человек (учащиеся 7-8 классов)</a:t>
            </a:r>
            <a:r>
              <a:rPr lang="en-US" dirty="0" smtClean="0"/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29 (38%) - получили травмы на улице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20 (26%) - получили травмы в спортивных секциях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15 (19%) - получили травмы в школе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12 (16%) - получили травмы дома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04664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Соцопрос родителей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4689367"/>
              </p:ext>
            </p:extLst>
          </p:nvPr>
        </p:nvGraphicFramePr>
        <p:xfrm>
          <a:off x="755576" y="1268760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4437112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Всего опрошено </a:t>
            </a:r>
            <a:r>
              <a:rPr lang="ru-RU" dirty="0" smtClean="0"/>
              <a:t>18 </a:t>
            </a:r>
            <a:r>
              <a:rPr lang="ru-RU" dirty="0"/>
              <a:t>человек</a:t>
            </a:r>
            <a:r>
              <a:rPr lang="en-US" dirty="0" smtClean="0"/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12 (67%) </a:t>
            </a:r>
            <a:r>
              <a:rPr lang="ru-RU" dirty="0"/>
              <a:t>- получили травмы на улице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6</a:t>
            </a:r>
            <a:r>
              <a:rPr lang="ru-RU" dirty="0" smtClean="0"/>
              <a:t> (33%) </a:t>
            </a:r>
            <a:r>
              <a:rPr lang="ru-RU" dirty="0"/>
              <a:t>- получили </a:t>
            </a:r>
            <a:r>
              <a:rPr lang="ru-RU" dirty="0" smtClean="0"/>
              <a:t>травмы дома (в быту)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0</a:t>
            </a:r>
            <a:r>
              <a:rPr lang="ru-RU" dirty="0" smtClean="0"/>
              <a:t> (</a:t>
            </a:r>
            <a:r>
              <a:rPr lang="ru-RU" dirty="0"/>
              <a:t>0</a:t>
            </a:r>
            <a:r>
              <a:rPr lang="ru-RU" dirty="0" smtClean="0"/>
              <a:t>%) </a:t>
            </a:r>
            <a:r>
              <a:rPr lang="ru-RU" dirty="0"/>
              <a:t>- получили травмы </a:t>
            </a:r>
            <a:r>
              <a:rPr lang="ru-RU" dirty="0" smtClean="0"/>
              <a:t>на производстве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Листовки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Picture 2" descr="C:\Users\Пользователь\Рабочий стол\Новая папка\IMG20230201192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262862" cy="24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ользователь\Рабочий стол\Новая папка\IMG20230201192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74" y="1268760"/>
            <a:ext cx="34104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ользователь\Рабочий стол\Новая папка\IMG20230201192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9089"/>
            <a:ext cx="2402239" cy="23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ользователь\Рабочий стол\Новая папка\IMG20230201192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6194"/>
            <a:ext cx="3240360" cy="23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663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3285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Практикумы</a:t>
            </a:r>
            <a:br>
              <a:rPr lang="ru-RU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Посещение медицинского кабинета, 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изучение основ медицинских знаний и правил оказания первой помощи;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Встреча с экспертами,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людми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имеющими  необходимую медицинскую и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психилогическую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подготовку;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Выступление участников проекта (детей) перед учащимися младших классов с устным журналом.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</a:br>
            <a:endParaRPr lang="ru-RU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056784" cy="406531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8038"/>
            <a:ext cx="8183880" cy="55252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Встречи с экспертами: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1. Встреча с медицинским работником школы;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2. Встреча с учащимися Медицинского 10 класса;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3. Встреча с представителями Красного креста.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1747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1375</TotalTime>
  <Words>233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САНОТРЯД  спешит на помощь</vt:lpstr>
      <vt:lpstr>Проблема:</vt:lpstr>
      <vt:lpstr>Презентация PowerPoint</vt:lpstr>
      <vt:lpstr> Задачи: </vt:lpstr>
      <vt:lpstr>Соцопрос учащихся: Умей помогать</vt:lpstr>
      <vt:lpstr>Соцопрос родителей</vt:lpstr>
      <vt:lpstr>Листовки</vt:lpstr>
      <vt:lpstr>Практикумы 1. Посещение медицинского кабинета,  изучение основ медицинских знаний и правил оказания первой помощи; 2. Встреча с экспертами, людми, имеющими  необходимую медицинскую и психилогическую подготовку; 3. Выступление участников проекта (детей) перед учащимися младших классов с устным журналом.   </vt:lpstr>
      <vt:lpstr>Встречи с экспертами: 1. Встреча с медицинским работником школы; 2. Встреча с учащимися Медицинского 10 класса; 3. Встреча с представителями Красного креста.  </vt:lpstr>
      <vt:lpstr>Презентация PowerPoint</vt:lpstr>
      <vt:lpstr>Памятки - алгоритмы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Ирусик</dc:creator>
  <cp:lastModifiedBy>Пользователь</cp:lastModifiedBy>
  <cp:revision>153</cp:revision>
  <dcterms:created xsi:type="dcterms:W3CDTF">2011-01-05T18:53:09Z</dcterms:created>
  <dcterms:modified xsi:type="dcterms:W3CDTF">2023-09-06T11:37:09Z</dcterms:modified>
</cp:coreProperties>
</file>