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Спортивные увлечения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Волейбол</c:v>
                </c:pt>
                <c:pt idx="1">
                  <c:v>баскетбол</c:v>
                </c:pt>
                <c:pt idx="2">
                  <c:v>Легкая атлетика</c:v>
                </c:pt>
                <c:pt idx="3">
                  <c:v>теннис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Волейбол</c:v>
                </c:pt>
                <c:pt idx="1">
                  <c:v>баскетбол</c:v>
                </c:pt>
                <c:pt idx="2">
                  <c:v>Легкая атлетика</c:v>
                </c:pt>
                <c:pt idx="3">
                  <c:v>теннис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7529728"/>
        <c:axId val="8598592"/>
        <c:axId val="0"/>
      </c:bar3DChart>
      <c:catAx>
        <c:axId val="18752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8598592"/>
        <c:crosses val="autoZero"/>
        <c:auto val="1"/>
        <c:lblAlgn val="ctr"/>
        <c:lblOffset val="100"/>
        <c:noMultiLvlLbl val="0"/>
      </c:catAx>
      <c:valAx>
        <c:axId val="859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52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72464417557558"/>
          <c:y val="0.18017685289338833"/>
          <c:w val="0.25062202590529847"/>
          <c:h val="0.270499312585926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Творческие увлечения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ДШИ</c:v>
                </c:pt>
                <c:pt idx="1">
                  <c:v>Рисование</c:v>
                </c:pt>
                <c:pt idx="2">
                  <c:v>Танцевальная студия</c:v>
                </c:pt>
                <c:pt idx="3">
                  <c:v>Сборка пазлов</c:v>
                </c:pt>
                <c:pt idx="4">
                  <c:v>Вокальная студия</c:v>
                </c:pt>
                <c:pt idx="5">
                  <c:v>Гитара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ДШИ</c:v>
                </c:pt>
                <c:pt idx="1">
                  <c:v>Рисование</c:v>
                </c:pt>
                <c:pt idx="2">
                  <c:v>Танцевальная студия</c:v>
                </c:pt>
                <c:pt idx="3">
                  <c:v>Сборка пазлов</c:v>
                </c:pt>
                <c:pt idx="4">
                  <c:v>Вокальная студия</c:v>
                </c:pt>
                <c:pt idx="5">
                  <c:v>Гитара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5946624"/>
        <c:axId val="186737216"/>
        <c:axId val="0"/>
      </c:bar3DChart>
      <c:catAx>
        <c:axId val="18594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6737216"/>
        <c:crosses val="autoZero"/>
        <c:auto val="1"/>
        <c:lblAlgn val="ctr"/>
        <c:lblOffset val="100"/>
        <c:noMultiLvlLbl val="0"/>
      </c:catAx>
      <c:valAx>
        <c:axId val="18673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94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92395040578086"/>
          <c:y val="0.16033558305211848"/>
          <c:w val="0.20231498259370298"/>
          <c:h val="0.199070741157355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Чем любят заниматься ученики 7в в свободное время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Чтение книг</c:v>
                </c:pt>
                <c:pt idx="1">
                  <c:v>Вышивание и вязание</c:v>
                </c:pt>
                <c:pt idx="2">
                  <c:v>Игры на комп-ре</c:v>
                </c:pt>
                <c:pt idx="3">
                  <c:v>Смотреть телевизор</c:v>
                </c:pt>
                <c:pt idx="4">
                  <c:v>Гулять</c:v>
                </c:pt>
                <c:pt idx="5">
                  <c:v>Играть в логические игры</c:v>
                </c:pt>
                <c:pt idx="6">
                  <c:v>Рисовать</c:v>
                </c:pt>
                <c:pt idx="7">
                  <c:v>Слушать музыку</c:v>
                </c:pt>
                <c:pt idx="8">
                  <c:v>Смотреть за братиками и сестричками</c:v>
                </c:pt>
                <c:pt idx="9">
                  <c:v>Ничем не занимаюсь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2">
                  <c:v>8</c:v>
                </c:pt>
                <c:pt idx="3">
                  <c:v>1</c:v>
                </c:pt>
                <c:pt idx="4">
                  <c:v>8</c:v>
                </c:pt>
                <c:pt idx="5">
                  <c:v>2</c:v>
                </c:pt>
                <c:pt idx="7">
                  <c:v>5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Чтение книг</c:v>
                </c:pt>
                <c:pt idx="1">
                  <c:v>Вышивание и вязание</c:v>
                </c:pt>
                <c:pt idx="2">
                  <c:v>Игры на комп-ре</c:v>
                </c:pt>
                <c:pt idx="3">
                  <c:v>Смотреть телевизор</c:v>
                </c:pt>
                <c:pt idx="4">
                  <c:v>Гулять</c:v>
                </c:pt>
                <c:pt idx="5">
                  <c:v>Играть в логические игры</c:v>
                </c:pt>
                <c:pt idx="6">
                  <c:v>Рисовать</c:v>
                </c:pt>
                <c:pt idx="7">
                  <c:v>Слушать музыку</c:v>
                </c:pt>
                <c:pt idx="8">
                  <c:v>Смотреть за братиками и сестричками</c:v>
                </c:pt>
                <c:pt idx="9">
                  <c:v>Ничем не занимаюсь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12</c:v>
                </c:pt>
                <c:pt idx="5">
                  <c:v>3</c:v>
                </c:pt>
                <c:pt idx="6">
                  <c:v>4</c:v>
                </c:pt>
                <c:pt idx="7">
                  <c:v>8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5955328"/>
        <c:axId val="8599744"/>
        <c:axId val="0"/>
      </c:bar3DChart>
      <c:catAx>
        <c:axId val="18595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599744"/>
        <c:crosses val="autoZero"/>
        <c:auto val="1"/>
        <c:lblAlgn val="ctr"/>
        <c:lblOffset val="100"/>
        <c:noMultiLvlLbl val="0"/>
      </c:catAx>
      <c:valAx>
        <c:axId val="859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95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39814845320062"/>
          <c:y val="0.20398637670291214"/>
          <c:w val="0.20231498259370298"/>
          <c:h val="0.199070741157355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Хобби наших родителей (мамы)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36256484346596"/>
          <c:y val="0.13123766505930945"/>
          <c:w val="0.54626053150001752"/>
          <c:h val="0.53851214334642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Рисование по номерам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Шитье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Алмазная мозайка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Огород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Цветоводство</c:v>
                </c:pt>
              </c:strCache>
            </c:strRef>
          </c:tx>
          <c:spPr>
            <a:ln w="73025"/>
          </c:spPr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4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Садоводство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5">
                  <c:v>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Телевизор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6">
                  <c:v>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Книги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Лист1!$I$2:$I$10</c:f>
              <c:numCache>
                <c:formatCode>General</c:formatCode>
                <c:ptCount val="9"/>
                <c:pt idx="7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Сериалы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Рисование по номерам</c:v>
                </c:pt>
                <c:pt idx="1">
                  <c:v>Шитье</c:v>
                </c:pt>
                <c:pt idx="2">
                  <c:v>Алмазная мозайка</c:v>
                </c:pt>
                <c:pt idx="3">
                  <c:v>Огород</c:v>
                </c:pt>
                <c:pt idx="4">
                  <c:v>Цветоводство</c:v>
                </c:pt>
                <c:pt idx="5">
                  <c:v>Садоводство</c:v>
                </c:pt>
                <c:pt idx="6">
                  <c:v>Телевизор</c:v>
                </c:pt>
                <c:pt idx="7">
                  <c:v>Книги</c:v>
                </c:pt>
                <c:pt idx="8">
                  <c:v>Сериалы</c:v>
                </c:pt>
              </c:strCache>
            </c:strRef>
          </c:cat>
          <c:val>
            <c:numRef>
              <c:f>Лист1!$J$2:$J$10</c:f>
              <c:numCache>
                <c:formatCode>General</c:formatCode>
                <c:ptCount val="9"/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axId val="186036736"/>
        <c:axId val="186749440"/>
      </c:barChart>
      <c:catAx>
        <c:axId val="186036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86749440"/>
        <c:crosses val="autoZero"/>
        <c:auto val="1"/>
        <c:lblAlgn val="ctr"/>
        <c:lblOffset val="100"/>
        <c:noMultiLvlLbl val="0"/>
      </c:catAx>
      <c:valAx>
        <c:axId val="186749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603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41104183659099"/>
          <c:y val="0.15219136367643968"/>
          <c:w val="0.25192637659783679"/>
          <c:h val="0.463478859491802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Хобби</a:t>
            </a:r>
            <a:r>
              <a:rPr lang="ru-RU" baseline="0"/>
              <a:t> наших родителей (папы)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</c:v>
                </c:pt>
                <c:pt idx="1">
                  <c:v>Автолюбитель</c:v>
                </c:pt>
                <c:pt idx="2">
                  <c:v>Рыбалка</c:v>
                </c:pt>
                <c:pt idx="3">
                  <c:v>Охота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Автолюбитель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</c:v>
                </c:pt>
                <c:pt idx="1">
                  <c:v>Автолюбитель</c:v>
                </c:pt>
                <c:pt idx="2">
                  <c:v>Рыбалка</c:v>
                </c:pt>
                <c:pt idx="3">
                  <c:v>Охота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Рыбалка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</c:v>
                </c:pt>
                <c:pt idx="1">
                  <c:v>Автолюбитель</c:v>
                </c:pt>
                <c:pt idx="2">
                  <c:v>Рыбалка</c:v>
                </c:pt>
                <c:pt idx="3">
                  <c:v>Охота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Охота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</c:v>
                </c:pt>
                <c:pt idx="1">
                  <c:v>Автолюбитель</c:v>
                </c:pt>
                <c:pt idx="2">
                  <c:v>Рыбалка</c:v>
                </c:pt>
                <c:pt idx="3">
                  <c:v>Охота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955840"/>
        <c:axId val="186747712"/>
        <c:axId val="0"/>
      </c:bar3DChart>
      <c:catAx>
        <c:axId val="185955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86747712"/>
        <c:crosses val="autoZero"/>
        <c:auto val="1"/>
        <c:lblAlgn val="ctr"/>
        <c:lblOffset val="100"/>
        <c:noMultiLvlLbl val="0"/>
      </c:catAx>
      <c:valAx>
        <c:axId val="186747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595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EA1C4-4A09-4C61-BE34-9569385A57D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9117A397-B269-47E7-942B-93DD9BB844FA}">
      <dgm:prSet/>
      <dgm:spPr/>
      <dgm:t>
        <a:bodyPr/>
        <a:lstStyle/>
        <a:p>
          <a:endParaRPr lang="ru-RU"/>
        </a:p>
      </dgm:t>
    </dgm:pt>
    <dgm:pt modelId="{5BB82383-6A8B-4CA5-91CF-CC5EB1990A76}" type="parTrans" cxnId="{4D3FC6B3-D557-49F7-B561-8EA3A69C88DA}">
      <dgm:prSet/>
      <dgm:spPr/>
      <dgm:t>
        <a:bodyPr/>
        <a:lstStyle/>
        <a:p>
          <a:endParaRPr lang="ru-RU"/>
        </a:p>
      </dgm:t>
    </dgm:pt>
    <dgm:pt modelId="{17C2F73F-541A-48BB-BD2D-7408F895248B}" type="sibTrans" cxnId="{4D3FC6B3-D557-49F7-B561-8EA3A69C88DA}">
      <dgm:prSet/>
      <dgm:spPr/>
      <dgm:t>
        <a:bodyPr/>
        <a:lstStyle/>
        <a:p>
          <a:endParaRPr lang="ru-RU"/>
        </a:p>
      </dgm:t>
    </dgm:pt>
    <dgm:pt modelId="{06863A01-514D-4821-BBBC-B6AB332A041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Спорт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6EE05CC5-3EE3-4BC1-A092-AA90376F9EA9}" type="parTrans" cxnId="{8F6AC6CE-9E68-430B-9A40-173C1A022907}">
      <dgm:prSet/>
      <dgm:spPr/>
      <dgm:t>
        <a:bodyPr/>
        <a:lstStyle/>
        <a:p>
          <a:endParaRPr lang="ru-RU"/>
        </a:p>
      </dgm:t>
    </dgm:pt>
    <dgm:pt modelId="{33EFA384-C33C-4ACE-B271-459AC2466318}" type="sibTrans" cxnId="{8F6AC6CE-9E68-430B-9A40-173C1A022907}">
      <dgm:prSet/>
      <dgm:spPr/>
      <dgm:t>
        <a:bodyPr/>
        <a:lstStyle/>
        <a:p>
          <a:endParaRPr lang="ru-RU"/>
        </a:p>
      </dgm:t>
    </dgm:pt>
    <dgm:pt modelId="{0BE4563E-435C-4F2C-ABE7-1B1344EB396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Творчество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EEB1FD02-3BDD-4D69-A6F2-A7575C3B67DE}" type="parTrans" cxnId="{C567F310-E468-43CC-9E81-4C347002AB25}">
      <dgm:prSet/>
      <dgm:spPr/>
      <dgm:t>
        <a:bodyPr/>
        <a:lstStyle/>
        <a:p>
          <a:endParaRPr lang="ru-RU"/>
        </a:p>
      </dgm:t>
    </dgm:pt>
    <dgm:pt modelId="{EE696F57-35AA-4A53-B6FD-27CCBD8A51CF}" type="sibTrans" cxnId="{C567F310-E468-43CC-9E81-4C347002AB25}">
      <dgm:prSet/>
      <dgm:spPr/>
      <dgm:t>
        <a:bodyPr/>
        <a:lstStyle/>
        <a:p>
          <a:endParaRPr lang="ru-RU"/>
        </a:p>
      </dgm:t>
    </dgm:pt>
    <dgm:pt modelId="{E5FAC0FF-53F9-41C3-BF95-3318D1BE98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Зооуголок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D9E5CDF2-385D-40DF-A843-CB2A888468CB}" type="parTrans" cxnId="{DAFF3639-E4E9-4795-A56E-A1AF3673256D}">
      <dgm:prSet/>
      <dgm:spPr/>
      <dgm:t>
        <a:bodyPr/>
        <a:lstStyle/>
        <a:p>
          <a:endParaRPr lang="ru-RU"/>
        </a:p>
      </dgm:t>
    </dgm:pt>
    <dgm:pt modelId="{59BE1CC2-3B1F-4068-9BF3-23F15A87B987}" type="sibTrans" cxnId="{DAFF3639-E4E9-4795-A56E-A1AF3673256D}">
      <dgm:prSet/>
      <dgm:spPr/>
      <dgm:t>
        <a:bodyPr/>
        <a:lstStyle/>
        <a:p>
          <a:endParaRPr lang="ru-RU"/>
        </a:p>
      </dgm:t>
    </dgm:pt>
    <dgm:pt modelId="{464EFDC1-DB4E-4BA8-9698-DAC589C2852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Игры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gm:t>
    </dgm:pt>
    <dgm:pt modelId="{2EF17E83-7156-4AB1-BB81-A68748CA1975}" type="parTrans" cxnId="{6054B043-C88C-4EB9-BA75-6FE6B85B99EB}">
      <dgm:prSet/>
      <dgm:spPr/>
      <dgm:t>
        <a:bodyPr/>
        <a:lstStyle/>
        <a:p>
          <a:endParaRPr lang="ru-RU"/>
        </a:p>
      </dgm:t>
    </dgm:pt>
    <dgm:pt modelId="{B3E4D7DF-6E9A-4BE1-8AFF-4F8011CB03D1}" type="sibTrans" cxnId="{6054B043-C88C-4EB9-BA75-6FE6B85B99EB}">
      <dgm:prSet/>
      <dgm:spPr/>
      <dgm:t>
        <a:bodyPr/>
        <a:lstStyle/>
        <a:p>
          <a:endParaRPr lang="ru-RU"/>
        </a:p>
      </dgm:t>
    </dgm:pt>
    <dgm:pt modelId="{2311CAD7-67AB-47A9-ABF1-66E36E2BEC7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Компьютеры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gm:t>
    </dgm:pt>
    <dgm:pt modelId="{746E5819-0F14-4086-841D-B34A71C295BC}" type="parTrans" cxnId="{5213675A-6405-4714-B120-1408666AA048}">
      <dgm:prSet/>
      <dgm:spPr/>
      <dgm:t>
        <a:bodyPr/>
        <a:lstStyle/>
        <a:p>
          <a:endParaRPr lang="ru-RU"/>
        </a:p>
      </dgm:t>
    </dgm:pt>
    <dgm:pt modelId="{B3074738-756D-4211-A2A7-C101CD4BE6CE}" type="sibTrans" cxnId="{5213675A-6405-4714-B120-1408666AA048}">
      <dgm:prSet/>
      <dgm:spPr/>
      <dgm:t>
        <a:bodyPr/>
        <a:lstStyle/>
        <a:p>
          <a:endParaRPr lang="ru-RU"/>
        </a:p>
      </dgm:t>
    </dgm:pt>
    <dgm:pt modelId="{E9B13393-CD9F-420C-B24F-401582A0B39A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утеше</a:t>
          </a: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ствия</a:t>
          </a: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81B3AE3E-5BB2-4C75-AE71-097BF442C920}" type="parTrans" cxnId="{05459048-CCC3-4EB2-9B3F-B2020D171CE6}">
      <dgm:prSet/>
      <dgm:spPr/>
      <dgm:t>
        <a:bodyPr/>
        <a:lstStyle/>
        <a:p>
          <a:endParaRPr lang="ru-RU"/>
        </a:p>
      </dgm:t>
    </dgm:pt>
    <dgm:pt modelId="{1DBA13C0-4DA6-45FB-B8B7-41310D360E28}" type="sibTrans" cxnId="{05459048-CCC3-4EB2-9B3F-B2020D171CE6}">
      <dgm:prSet/>
      <dgm:spPr/>
      <dgm:t>
        <a:bodyPr/>
        <a:lstStyle/>
        <a:p>
          <a:endParaRPr lang="ru-RU"/>
        </a:p>
      </dgm:t>
    </dgm:pt>
    <dgm:pt modelId="{247775B6-A427-45BB-8324-78875F42395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ание</a:t>
          </a: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EF0B1601-B514-40FD-BF21-A15E2A59D806}" type="parTrans" cxnId="{967553C5-287E-4E56-9290-C550D9ECF67F}">
      <dgm:prSet/>
      <dgm:spPr/>
      <dgm:t>
        <a:bodyPr/>
        <a:lstStyle/>
        <a:p>
          <a:endParaRPr lang="ru-RU"/>
        </a:p>
      </dgm:t>
    </dgm:pt>
    <dgm:pt modelId="{14C829EA-7C63-4DBE-857F-0AEF7798BD03}" type="sibTrans" cxnId="{967553C5-287E-4E56-9290-C550D9ECF67F}">
      <dgm:prSet/>
      <dgm:spPr/>
      <dgm:t>
        <a:bodyPr/>
        <a:lstStyle/>
        <a:p>
          <a:endParaRPr lang="ru-RU"/>
        </a:p>
      </dgm:t>
    </dgm:pt>
    <dgm:pt modelId="{53F92EE6-9853-4E05-A430-84A28EB2934C}" type="pres">
      <dgm:prSet presAssocID="{EE1EA1C4-4A09-4C61-BE34-9569385A57D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22AED3-1400-4C62-8816-E148489D27A1}" type="pres">
      <dgm:prSet presAssocID="{9117A397-B269-47E7-942B-93DD9BB844FA}" presName="centerShape" presStyleLbl="node0" presStyleIdx="0" presStyleCnt="1"/>
      <dgm:spPr/>
      <dgm:t>
        <a:bodyPr/>
        <a:lstStyle/>
        <a:p>
          <a:endParaRPr lang="ru-RU"/>
        </a:p>
      </dgm:t>
    </dgm:pt>
    <dgm:pt modelId="{CEFBDD44-810F-4679-9099-C3EC88E30844}" type="pres">
      <dgm:prSet presAssocID="{6EE05CC5-3EE3-4BC1-A092-AA90376F9EA9}" presName="Name9" presStyleLbl="parChTrans1D2" presStyleIdx="0" presStyleCnt="7"/>
      <dgm:spPr/>
      <dgm:t>
        <a:bodyPr/>
        <a:lstStyle/>
        <a:p>
          <a:endParaRPr lang="ru-RU"/>
        </a:p>
      </dgm:t>
    </dgm:pt>
    <dgm:pt modelId="{825FB3EF-ECFA-4B62-943A-350D40B4602F}" type="pres">
      <dgm:prSet presAssocID="{6EE05CC5-3EE3-4BC1-A092-AA90376F9EA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44A8ED06-3D5E-4AE8-BD02-B192D69D090A}" type="pres">
      <dgm:prSet presAssocID="{06863A01-514D-4821-BBBC-B6AB332A041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D1B29-F1A0-40FA-AE73-6A2445C43C10}" type="pres">
      <dgm:prSet presAssocID="{EEB1FD02-3BDD-4D69-A6F2-A7575C3B67DE}" presName="Name9" presStyleLbl="parChTrans1D2" presStyleIdx="1" presStyleCnt="7"/>
      <dgm:spPr/>
      <dgm:t>
        <a:bodyPr/>
        <a:lstStyle/>
        <a:p>
          <a:endParaRPr lang="ru-RU"/>
        </a:p>
      </dgm:t>
    </dgm:pt>
    <dgm:pt modelId="{01BC7738-BF20-4608-917E-E27745449ABF}" type="pres">
      <dgm:prSet presAssocID="{EEB1FD02-3BDD-4D69-A6F2-A7575C3B67DE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11ABDD6-E21B-44D9-9927-C41DA7178327}" type="pres">
      <dgm:prSet presAssocID="{0BE4563E-435C-4F2C-ABE7-1B1344EB396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11316-0D0B-4304-A350-291B07547A7D}" type="pres">
      <dgm:prSet presAssocID="{D9E5CDF2-385D-40DF-A843-CB2A888468CB}" presName="Name9" presStyleLbl="parChTrans1D2" presStyleIdx="2" presStyleCnt="7"/>
      <dgm:spPr/>
      <dgm:t>
        <a:bodyPr/>
        <a:lstStyle/>
        <a:p>
          <a:endParaRPr lang="ru-RU"/>
        </a:p>
      </dgm:t>
    </dgm:pt>
    <dgm:pt modelId="{1F9B2A92-3631-427B-8743-7DF44C3C5123}" type="pres">
      <dgm:prSet presAssocID="{D9E5CDF2-385D-40DF-A843-CB2A888468CB}" presName="connTx" presStyleLbl="parChTrans1D2" presStyleIdx="2" presStyleCnt="7"/>
      <dgm:spPr/>
      <dgm:t>
        <a:bodyPr/>
        <a:lstStyle/>
        <a:p>
          <a:endParaRPr lang="ru-RU"/>
        </a:p>
      </dgm:t>
    </dgm:pt>
    <dgm:pt modelId="{E2724821-F658-407F-A46D-DCD137C71174}" type="pres">
      <dgm:prSet presAssocID="{E5FAC0FF-53F9-41C3-BF95-3318D1BE987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DF37E-27C4-4BBC-A3B6-8B560E49DB6B}" type="pres">
      <dgm:prSet presAssocID="{2EF17E83-7156-4AB1-BB81-A68748CA1975}" presName="Name9" presStyleLbl="parChTrans1D2" presStyleIdx="3" presStyleCnt="7"/>
      <dgm:spPr/>
      <dgm:t>
        <a:bodyPr/>
        <a:lstStyle/>
        <a:p>
          <a:endParaRPr lang="ru-RU"/>
        </a:p>
      </dgm:t>
    </dgm:pt>
    <dgm:pt modelId="{B0D4F67A-D35E-47B1-96BF-535042BDEFE0}" type="pres">
      <dgm:prSet presAssocID="{2EF17E83-7156-4AB1-BB81-A68748CA1975}" presName="connTx" presStyleLbl="parChTrans1D2" presStyleIdx="3" presStyleCnt="7"/>
      <dgm:spPr/>
      <dgm:t>
        <a:bodyPr/>
        <a:lstStyle/>
        <a:p>
          <a:endParaRPr lang="ru-RU"/>
        </a:p>
      </dgm:t>
    </dgm:pt>
    <dgm:pt modelId="{403976DA-0F52-42B5-936A-F424692CB489}" type="pres">
      <dgm:prSet presAssocID="{464EFDC1-DB4E-4BA8-9698-DAC589C2852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DF5A5-1E49-4D20-9820-E3E5901620CF}" type="pres">
      <dgm:prSet presAssocID="{746E5819-0F14-4086-841D-B34A71C295BC}" presName="Name9" presStyleLbl="parChTrans1D2" presStyleIdx="4" presStyleCnt="7"/>
      <dgm:spPr/>
      <dgm:t>
        <a:bodyPr/>
        <a:lstStyle/>
        <a:p>
          <a:endParaRPr lang="ru-RU"/>
        </a:p>
      </dgm:t>
    </dgm:pt>
    <dgm:pt modelId="{9F57F9D9-C55C-496F-8FA8-DEE1EC560DAE}" type="pres">
      <dgm:prSet presAssocID="{746E5819-0F14-4086-841D-B34A71C295B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29781A5-FA4F-42B8-B394-2EBC1F341482}" type="pres">
      <dgm:prSet presAssocID="{2311CAD7-67AB-47A9-ABF1-66E36E2BEC7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BD971-7FFB-40C8-86CA-3827C0C0353B}" type="pres">
      <dgm:prSet presAssocID="{81B3AE3E-5BB2-4C75-AE71-097BF442C920}" presName="Name9" presStyleLbl="parChTrans1D2" presStyleIdx="5" presStyleCnt="7"/>
      <dgm:spPr/>
      <dgm:t>
        <a:bodyPr/>
        <a:lstStyle/>
        <a:p>
          <a:endParaRPr lang="ru-RU"/>
        </a:p>
      </dgm:t>
    </dgm:pt>
    <dgm:pt modelId="{97C31135-B97F-41D9-91C9-21580E0516B2}" type="pres">
      <dgm:prSet presAssocID="{81B3AE3E-5BB2-4C75-AE71-097BF442C92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01DB898D-03AE-41E2-8A7B-246673CAEA6C}" type="pres">
      <dgm:prSet presAssocID="{E9B13393-CD9F-420C-B24F-401582A0B39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03889-BEAA-4BE1-B092-7DB521538E85}" type="pres">
      <dgm:prSet presAssocID="{EF0B1601-B514-40FD-BF21-A15E2A59D806}" presName="Name9" presStyleLbl="parChTrans1D2" presStyleIdx="6" presStyleCnt="7"/>
      <dgm:spPr/>
      <dgm:t>
        <a:bodyPr/>
        <a:lstStyle/>
        <a:p>
          <a:endParaRPr lang="ru-RU"/>
        </a:p>
      </dgm:t>
    </dgm:pt>
    <dgm:pt modelId="{6C604587-8AFF-4474-8DB3-071382EAD576}" type="pres">
      <dgm:prSet presAssocID="{EF0B1601-B514-40FD-BF21-A15E2A59D80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4AA5EA07-38E2-42DF-896F-86E36D95052C}" type="pres">
      <dgm:prSet presAssocID="{247775B6-A427-45BB-8324-78875F4239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FC6B3-D557-49F7-B561-8EA3A69C88DA}" srcId="{EE1EA1C4-4A09-4C61-BE34-9569385A57D8}" destId="{9117A397-B269-47E7-942B-93DD9BB844FA}" srcOrd="0" destOrd="0" parTransId="{5BB82383-6A8B-4CA5-91CF-CC5EB1990A76}" sibTransId="{17C2F73F-541A-48BB-BD2D-7408F895248B}"/>
    <dgm:cxn modelId="{6CB843F5-1750-4073-9386-F95029B0D3A7}" type="presOf" srcId="{0BE4563E-435C-4F2C-ABE7-1B1344EB396D}" destId="{911ABDD6-E21B-44D9-9927-C41DA7178327}" srcOrd="0" destOrd="0" presId="urn:microsoft.com/office/officeart/2005/8/layout/radial1"/>
    <dgm:cxn modelId="{82D4150D-A6E5-45D3-B2D5-6320ABE5683C}" type="presOf" srcId="{247775B6-A427-45BB-8324-78875F42395D}" destId="{4AA5EA07-38E2-42DF-896F-86E36D95052C}" srcOrd="0" destOrd="0" presId="urn:microsoft.com/office/officeart/2005/8/layout/radial1"/>
    <dgm:cxn modelId="{9F52C13C-4F78-4A6E-BB3A-71EE71F79A24}" type="presOf" srcId="{E9B13393-CD9F-420C-B24F-401582A0B39A}" destId="{01DB898D-03AE-41E2-8A7B-246673CAEA6C}" srcOrd="0" destOrd="0" presId="urn:microsoft.com/office/officeart/2005/8/layout/radial1"/>
    <dgm:cxn modelId="{8F6AC6CE-9E68-430B-9A40-173C1A022907}" srcId="{9117A397-B269-47E7-942B-93DD9BB844FA}" destId="{06863A01-514D-4821-BBBC-B6AB332A041F}" srcOrd="0" destOrd="0" parTransId="{6EE05CC5-3EE3-4BC1-A092-AA90376F9EA9}" sibTransId="{33EFA384-C33C-4ACE-B271-459AC2466318}"/>
    <dgm:cxn modelId="{C2B6CE56-4887-4BA7-8314-388FB5E92C4C}" type="presOf" srcId="{6EE05CC5-3EE3-4BC1-A092-AA90376F9EA9}" destId="{CEFBDD44-810F-4679-9099-C3EC88E30844}" srcOrd="0" destOrd="0" presId="urn:microsoft.com/office/officeart/2005/8/layout/radial1"/>
    <dgm:cxn modelId="{F6F6F7E5-23C7-4F80-9F98-E766AEF90AD6}" type="presOf" srcId="{2EF17E83-7156-4AB1-BB81-A68748CA1975}" destId="{241DF37E-27C4-4BBC-A3B6-8B560E49DB6B}" srcOrd="0" destOrd="0" presId="urn:microsoft.com/office/officeart/2005/8/layout/radial1"/>
    <dgm:cxn modelId="{87CAB26E-2625-4B4F-8D99-3F4182AF57B7}" type="presOf" srcId="{746E5819-0F14-4086-841D-B34A71C295BC}" destId="{9F57F9D9-C55C-496F-8FA8-DEE1EC560DAE}" srcOrd="1" destOrd="0" presId="urn:microsoft.com/office/officeart/2005/8/layout/radial1"/>
    <dgm:cxn modelId="{05459048-CCC3-4EB2-9B3F-B2020D171CE6}" srcId="{9117A397-B269-47E7-942B-93DD9BB844FA}" destId="{E9B13393-CD9F-420C-B24F-401582A0B39A}" srcOrd="5" destOrd="0" parTransId="{81B3AE3E-5BB2-4C75-AE71-097BF442C920}" sibTransId="{1DBA13C0-4DA6-45FB-B8B7-41310D360E28}"/>
    <dgm:cxn modelId="{FC3497C4-F81B-4DA0-9253-31FFEEC649C6}" type="presOf" srcId="{81B3AE3E-5BB2-4C75-AE71-097BF442C920}" destId="{97C31135-B97F-41D9-91C9-21580E0516B2}" srcOrd="1" destOrd="0" presId="urn:microsoft.com/office/officeart/2005/8/layout/radial1"/>
    <dgm:cxn modelId="{A7ECDDD8-F881-4304-8C1C-A47994980B8F}" type="presOf" srcId="{EF0B1601-B514-40FD-BF21-A15E2A59D806}" destId="{0BA03889-BEAA-4BE1-B092-7DB521538E85}" srcOrd="0" destOrd="0" presId="urn:microsoft.com/office/officeart/2005/8/layout/radial1"/>
    <dgm:cxn modelId="{B9093D40-A7E7-45CD-BF4D-8C63C637C108}" type="presOf" srcId="{06863A01-514D-4821-BBBC-B6AB332A041F}" destId="{44A8ED06-3D5E-4AE8-BD02-B192D69D090A}" srcOrd="0" destOrd="0" presId="urn:microsoft.com/office/officeart/2005/8/layout/radial1"/>
    <dgm:cxn modelId="{DAFF3639-E4E9-4795-A56E-A1AF3673256D}" srcId="{9117A397-B269-47E7-942B-93DD9BB844FA}" destId="{E5FAC0FF-53F9-41C3-BF95-3318D1BE987B}" srcOrd="2" destOrd="0" parTransId="{D9E5CDF2-385D-40DF-A843-CB2A888468CB}" sibTransId="{59BE1CC2-3B1F-4068-9BF3-23F15A87B987}"/>
    <dgm:cxn modelId="{DB4BCC38-7B41-4923-A849-E59468C55574}" type="presOf" srcId="{E5FAC0FF-53F9-41C3-BF95-3318D1BE987B}" destId="{E2724821-F658-407F-A46D-DCD137C71174}" srcOrd="0" destOrd="0" presId="urn:microsoft.com/office/officeart/2005/8/layout/radial1"/>
    <dgm:cxn modelId="{36C705CD-C20F-4A47-A0DA-7A69218ED708}" type="presOf" srcId="{D9E5CDF2-385D-40DF-A843-CB2A888468CB}" destId="{76D11316-0D0B-4304-A350-291B07547A7D}" srcOrd="0" destOrd="0" presId="urn:microsoft.com/office/officeart/2005/8/layout/radial1"/>
    <dgm:cxn modelId="{5213675A-6405-4714-B120-1408666AA048}" srcId="{9117A397-B269-47E7-942B-93DD9BB844FA}" destId="{2311CAD7-67AB-47A9-ABF1-66E36E2BEC7A}" srcOrd="4" destOrd="0" parTransId="{746E5819-0F14-4086-841D-B34A71C295BC}" sibTransId="{B3074738-756D-4211-A2A7-C101CD4BE6CE}"/>
    <dgm:cxn modelId="{57374DF3-5DFD-49F6-A759-574584E1ABAA}" type="presOf" srcId="{9117A397-B269-47E7-942B-93DD9BB844FA}" destId="{5A22AED3-1400-4C62-8816-E148489D27A1}" srcOrd="0" destOrd="0" presId="urn:microsoft.com/office/officeart/2005/8/layout/radial1"/>
    <dgm:cxn modelId="{6186FADF-CC1B-4EBE-A5E6-5CFFF11DE71B}" type="presOf" srcId="{6EE05CC5-3EE3-4BC1-A092-AA90376F9EA9}" destId="{825FB3EF-ECFA-4B62-943A-350D40B4602F}" srcOrd="1" destOrd="0" presId="urn:microsoft.com/office/officeart/2005/8/layout/radial1"/>
    <dgm:cxn modelId="{4FCD923D-85E3-4339-9D1B-BE3253A37D2A}" type="presOf" srcId="{464EFDC1-DB4E-4BA8-9698-DAC589C28523}" destId="{403976DA-0F52-42B5-936A-F424692CB489}" srcOrd="0" destOrd="0" presId="urn:microsoft.com/office/officeart/2005/8/layout/radial1"/>
    <dgm:cxn modelId="{6054B043-C88C-4EB9-BA75-6FE6B85B99EB}" srcId="{9117A397-B269-47E7-942B-93DD9BB844FA}" destId="{464EFDC1-DB4E-4BA8-9698-DAC589C28523}" srcOrd="3" destOrd="0" parTransId="{2EF17E83-7156-4AB1-BB81-A68748CA1975}" sibTransId="{B3E4D7DF-6E9A-4BE1-8AFF-4F8011CB03D1}"/>
    <dgm:cxn modelId="{967553C5-287E-4E56-9290-C550D9ECF67F}" srcId="{9117A397-B269-47E7-942B-93DD9BB844FA}" destId="{247775B6-A427-45BB-8324-78875F42395D}" srcOrd="6" destOrd="0" parTransId="{EF0B1601-B514-40FD-BF21-A15E2A59D806}" sibTransId="{14C829EA-7C63-4DBE-857F-0AEF7798BD03}"/>
    <dgm:cxn modelId="{C488D07C-2546-429B-B064-C276E1C403BD}" type="presOf" srcId="{EEB1FD02-3BDD-4D69-A6F2-A7575C3B67DE}" destId="{01BC7738-BF20-4608-917E-E27745449ABF}" srcOrd="1" destOrd="0" presId="urn:microsoft.com/office/officeart/2005/8/layout/radial1"/>
    <dgm:cxn modelId="{948FE4B8-6B1A-43D0-AF0F-62711E12B4CB}" type="presOf" srcId="{2311CAD7-67AB-47A9-ABF1-66E36E2BEC7A}" destId="{D29781A5-FA4F-42B8-B394-2EBC1F341482}" srcOrd="0" destOrd="0" presId="urn:microsoft.com/office/officeart/2005/8/layout/radial1"/>
    <dgm:cxn modelId="{D1C3932D-9B20-4F8B-9843-1D743832527F}" type="presOf" srcId="{EF0B1601-B514-40FD-BF21-A15E2A59D806}" destId="{6C604587-8AFF-4474-8DB3-071382EAD576}" srcOrd="1" destOrd="0" presId="urn:microsoft.com/office/officeart/2005/8/layout/radial1"/>
    <dgm:cxn modelId="{7ADC81B6-79F5-44E1-9BCA-A809B6A9D62C}" type="presOf" srcId="{D9E5CDF2-385D-40DF-A843-CB2A888468CB}" destId="{1F9B2A92-3631-427B-8743-7DF44C3C5123}" srcOrd="1" destOrd="0" presId="urn:microsoft.com/office/officeart/2005/8/layout/radial1"/>
    <dgm:cxn modelId="{D17A52DD-C106-4269-BA4F-C5BE503CBE20}" type="presOf" srcId="{EE1EA1C4-4A09-4C61-BE34-9569385A57D8}" destId="{53F92EE6-9853-4E05-A430-84A28EB2934C}" srcOrd="0" destOrd="0" presId="urn:microsoft.com/office/officeart/2005/8/layout/radial1"/>
    <dgm:cxn modelId="{C567F310-E468-43CC-9E81-4C347002AB25}" srcId="{9117A397-B269-47E7-942B-93DD9BB844FA}" destId="{0BE4563E-435C-4F2C-ABE7-1B1344EB396D}" srcOrd="1" destOrd="0" parTransId="{EEB1FD02-3BDD-4D69-A6F2-A7575C3B67DE}" sibTransId="{EE696F57-35AA-4A53-B6FD-27CCBD8A51CF}"/>
    <dgm:cxn modelId="{EEBB674C-63C3-4FE8-80A2-B10934FF6892}" type="presOf" srcId="{EEB1FD02-3BDD-4D69-A6F2-A7575C3B67DE}" destId="{9D3D1B29-F1A0-40FA-AE73-6A2445C43C10}" srcOrd="0" destOrd="0" presId="urn:microsoft.com/office/officeart/2005/8/layout/radial1"/>
    <dgm:cxn modelId="{760E9997-6B9C-4DC0-9650-868DDAC77B98}" type="presOf" srcId="{746E5819-0F14-4086-841D-B34A71C295BC}" destId="{AA0DF5A5-1E49-4D20-9820-E3E5901620CF}" srcOrd="0" destOrd="0" presId="urn:microsoft.com/office/officeart/2005/8/layout/radial1"/>
    <dgm:cxn modelId="{D93494C1-4403-41A1-B92E-4D8907C63EA5}" type="presOf" srcId="{81B3AE3E-5BB2-4C75-AE71-097BF442C920}" destId="{6A2BD971-7FFB-40C8-86CA-3827C0C0353B}" srcOrd="0" destOrd="0" presId="urn:microsoft.com/office/officeart/2005/8/layout/radial1"/>
    <dgm:cxn modelId="{13ED8229-62BD-4054-85D7-8D08DCA1B231}" type="presOf" srcId="{2EF17E83-7156-4AB1-BB81-A68748CA1975}" destId="{B0D4F67A-D35E-47B1-96BF-535042BDEFE0}" srcOrd="1" destOrd="0" presId="urn:microsoft.com/office/officeart/2005/8/layout/radial1"/>
    <dgm:cxn modelId="{14308829-9C02-4A31-B496-D0092A02C477}" type="presParOf" srcId="{53F92EE6-9853-4E05-A430-84A28EB2934C}" destId="{5A22AED3-1400-4C62-8816-E148489D27A1}" srcOrd="0" destOrd="0" presId="urn:microsoft.com/office/officeart/2005/8/layout/radial1"/>
    <dgm:cxn modelId="{0083E6E0-6709-4B1E-9A90-2C054203E4F4}" type="presParOf" srcId="{53F92EE6-9853-4E05-A430-84A28EB2934C}" destId="{CEFBDD44-810F-4679-9099-C3EC88E30844}" srcOrd="1" destOrd="0" presId="urn:microsoft.com/office/officeart/2005/8/layout/radial1"/>
    <dgm:cxn modelId="{6D243D83-7501-4CF8-A8B9-83BB320003B6}" type="presParOf" srcId="{CEFBDD44-810F-4679-9099-C3EC88E30844}" destId="{825FB3EF-ECFA-4B62-943A-350D40B4602F}" srcOrd="0" destOrd="0" presId="urn:microsoft.com/office/officeart/2005/8/layout/radial1"/>
    <dgm:cxn modelId="{85964C53-34CE-4D32-A582-1C129F46FDAF}" type="presParOf" srcId="{53F92EE6-9853-4E05-A430-84A28EB2934C}" destId="{44A8ED06-3D5E-4AE8-BD02-B192D69D090A}" srcOrd="2" destOrd="0" presId="urn:microsoft.com/office/officeart/2005/8/layout/radial1"/>
    <dgm:cxn modelId="{BB0F3AE5-030D-4DF0-A77A-1E014CA7DFFA}" type="presParOf" srcId="{53F92EE6-9853-4E05-A430-84A28EB2934C}" destId="{9D3D1B29-F1A0-40FA-AE73-6A2445C43C10}" srcOrd="3" destOrd="0" presId="urn:microsoft.com/office/officeart/2005/8/layout/radial1"/>
    <dgm:cxn modelId="{E159EFDC-03D9-4A52-99B8-0BD7559BF9CE}" type="presParOf" srcId="{9D3D1B29-F1A0-40FA-AE73-6A2445C43C10}" destId="{01BC7738-BF20-4608-917E-E27745449ABF}" srcOrd="0" destOrd="0" presId="urn:microsoft.com/office/officeart/2005/8/layout/radial1"/>
    <dgm:cxn modelId="{B09BE6EB-AF37-4F22-A6EB-AEFDFAD1AF69}" type="presParOf" srcId="{53F92EE6-9853-4E05-A430-84A28EB2934C}" destId="{911ABDD6-E21B-44D9-9927-C41DA7178327}" srcOrd="4" destOrd="0" presId="urn:microsoft.com/office/officeart/2005/8/layout/radial1"/>
    <dgm:cxn modelId="{2B5F7072-5627-4BDA-891F-A5CB911A3ED4}" type="presParOf" srcId="{53F92EE6-9853-4E05-A430-84A28EB2934C}" destId="{76D11316-0D0B-4304-A350-291B07547A7D}" srcOrd="5" destOrd="0" presId="urn:microsoft.com/office/officeart/2005/8/layout/radial1"/>
    <dgm:cxn modelId="{8400C666-01FC-4EED-802F-BCDDDC075CD3}" type="presParOf" srcId="{76D11316-0D0B-4304-A350-291B07547A7D}" destId="{1F9B2A92-3631-427B-8743-7DF44C3C5123}" srcOrd="0" destOrd="0" presId="urn:microsoft.com/office/officeart/2005/8/layout/radial1"/>
    <dgm:cxn modelId="{82DD685A-0760-411D-A711-A02497608979}" type="presParOf" srcId="{53F92EE6-9853-4E05-A430-84A28EB2934C}" destId="{E2724821-F658-407F-A46D-DCD137C71174}" srcOrd="6" destOrd="0" presId="urn:microsoft.com/office/officeart/2005/8/layout/radial1"/>
    <dgm:cxn modelId="{A25674CA-6FD3-45EE-88C0-18944F987723}" type="presParOf" srcId="{53F92EE6-9853-4E05-A430-84A28EB2934C}" destId="{241DF37E-27C4-4BBC-A3B6-8B560E49DB6B}" srcOrd="7" destOrd="0" presId="urn:microsoft.com/office/officeart/2005/8/layout/radial1"/>
    <dgm:cxn modelId="{D771AE7A-3F9C-4CC7-A8A4-AD08602E53E0}" type="presParOf" srcId="{241DF37E-27C4-4BBC-A3B6-8B560E49DB6B}" destId="{B0D4F67A-D35E-47B1-96BF-535042BDEFE0}" srcOrd="0" destOrd="0" presId="urn:microsoft.com/office/officeart/2005/8/layout/radial1"/>
    <dgm:cxn modelId="{89E9DF68-E44F-4F61-AC51-3D5A8E749FF3}" type="presParOf" srcId="{53F92EE6-9853-4E05-A430-84A28EB2934C}" destId="{403976DA-0F52-42B5-936A-F424692CB489}" srcOrd="8" destOrd="0" presId="urn:microsoft.com/office/officeart/2005/8/layout/radial1"/>
    <dgm:cxn modelId="{EE622287-FF1D-456B-857A-45228C3FADFF}" type="presParOf" srcId="{53F92EE6-9853-4E05-A430-84A28EB2934C}" destId="{AA0DF5A5-1E49-4D20-9820-E3E5901620CF}" srcOrd="9" destOrd="0" presId="urn:microsoft.com/office/officeart/2005/8/layout/radial1"/>
    <dgm:cxn modelId="{59D1B8E0-DF94-46E6-9BF2-3F196B3676DC}" type="presParOf" srcId="{AA0DF5A5-1E49-4D20-9820-E3E5901620CF}" destId="{9F57F9D9-C55C-496F-8FA8-DEE1EC560DAE}" srcOrd="0" destOrd="0" presId="urn:microsoft.com/office/officeart/2005/8/layout/radial1"/>
    <dgm:cxn modelId="{458300B0-5130-4C93-B72D-D828F618600C}" type="presParOf" srcId="{53F92EE6-9853-4E05-A430-84A28EB2934C}" destId="{D29781A5-FA4F-42B8-B394-2EBC1F341482}" srcOrd="10" destOrd="0" presId="urn:microsoft.com/office/officeart/2005/8/layout/radial1"/>
    <dgm:cxn modelId="{83D4FBC8-CCDB-447B-ADF7-4FCB74891A9E}" type="presParOf" srcId="{53F92EE6-9853-4E05-A430-84A28EB2934C}" destId="{6A2BD971-7FFB-40C8-86CA-3827C0C0353B}" srcOrd="11" destOrd="0" presId="urn:microsoft.com/office/officeart/2005/8/layout/radial1"/>
    <dgm:cxn modelId="{A0E0C379-1507-4BFF-88A1-E3B8ED50B3A9}" type="presParOf" srcId="{6A2BD971-7FFB-40C8-86CA-3827C0C0353B}" destId="{97C31135-B97F-41D9-91C9-21580E0516B2}" srcOrd="0" destOrd="0" presId="urn:microsoft.com/office/officeart/2005/8/layout/radial1"/>
    <dgm:cxn modelId="{AD2192F1-E3B4-41AC-A25D-5B3536E93413}" type="presParOf" srcId="{53F92EE6-9853-4E05-A430-84A28EB2934C}" destId="{01DB898D-03AE-41E2-8A7B-246673CAEA6C}" srcOrd="12" destOrd="0" presId="urn:microsoft.com/office/officeart/2005/8/layout/radial1"/>
    <dgm:cxn modelId="{F810BDE1-DC50-451E-BB6D-A88E005E2106}" type="presParOf" srcId="{53F92EE6-9853-4E05-A430-84A28EB2934C}" destId="{0BA03889-BEAA-4BE1-B092-7DB521538E85}" srcOrd="13" destOrd="0" presId="urn:microsoft.com/office/officeart/2005/8/layout/radial1"/>
    <dgm:cxn modelId="{22357927-C3E7-4775-9E25-8BBE5C7F7310}" type="presParOf" srcId="{0BA03889-BEAA-4BE1-B092-7DB521538E85}" destId="{6C604587-8AFF-4474-8DB3-071382EAD576}" srcOrd="0" destOrd="0" presId="urn:microsoft.com/office/officeart/2005/8/layout/radial1"/>
    <dgm:cxn modelId="{DA147A45-77B6-4BBD-9F1E-5B44205EB814}" type="presParOf" srcId="{53F92EE6-9853-4E05-A430-84A28EB2934C}" destId="{4AA5EA07-38E2-42DF-896F-86E36D95052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EA1C4-4A09-4C61-BE34-9569385A57D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9117A397-B269-47E7-942B-93DD9BB844FA}">
      <dgm:prSet/>
      <dgm:spPr/>
      <dgm:t>
        <a:bodyPr/>
        <a:lstStyle/>
        <a:p>
          <a:endParaRPr lang="ru-RU"/>
        </a:p>
      </dgm:t>
    </dgm:pt>
    <dgm:pt modelId="{5BB82383-6A8B-4CA5-91CF-CC5EB1990A76}" type="parTrans" cxnId="{4D3FC6B3-D557-49F7-B561-8EA3A69C88DA}">
      <dgm:prSet/>
      <dgm:spPr/>
      <dgm:t>
        <a:bodyPr/>
        <a:lstStyle/>
        <a:p>
          <a:endParaRPr lang="ru-RU"/>
        </a:p>
      </dgm:t>
    </dgm:pt>
    <dgm:pt modelId="{17C2F73F-541A-48BB-BD2D-7408F895248B}" type="sibTrans" cxnId="{4D3FC6B3-D557-49F7-B561-8EA3A69C88DA}">
      <dgm:prSet/>
      <dgm:spPr/>
      <dgm:t>
        <a:bodyPr/>
        <a:lstStyle/>
        <a:p>
          <a:endParaRPr lang="ru-RU"/>
        </a:p>
      </dgm:t>
    </dgm:pt>
    <dgm:pt modelId="{06863A01-514D-4821-BBBC-B6AB332A041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Спорт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6EE05CC5-3EE3-4BC1-A092-AA90376F9EA9}" type="parTrans" cxnId="{8F6AC6CE-9E68-430B-9A40-173C1A022907}">
      <dgm:prSet/>
      <dgm:spPr/>
      <dgm:t>
        <a:bodyPr/>
        <a:lstStyle/>
        <a:p>
          <a:endParaRPr lang="ru-RU"/>
        </a:p>
      </dgm:t>
    </dgm:pt>
    <dgm:pt modelId="{33EFA384-C33C-4ACE-B271-459AC2466318}" type="sibTrans" cxnId="{8F6AC6CE-9E68-430B-9A40-173C1A022907}">
      <dgm:prSet/>
      <dgm:spPr/>
      <dgm:t>
        <a:bodyPr/>
        <a:lstStyle/>
        <a:p>
          <a:endParaRPr lang="ru-RU"/>
        </a:p>
      </dgm:t>
    </dgm:pt>
    <dgm:pt modelId="{0BE4563E-435C-4F2C-ABE7-1B1344EB396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Творчество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EEB1FD02-3BDD-4D69-A6F2-A7575C3B67DE}" type="parTrans" cxnId="{C567F310-E468-43CC-9E81-4C347002AB25}">
      <dgm:prSet/>
      <dgm:spPr/>
      <dgm:t>
        <a:bodyPr/>
        <a:lstStyle/>
        <a:p>
          <a:endParaRPr lang="ru-RU"/>
        </a:p>
      </dgm:t>
    </dgm:pt>
    <dgm:pt modelId="{EE696F57-35AA-4A53-B6FD-27CCBD8A51CF}" type="sibTrans" cxnId="{C567F310-E468-43CC-9E81-4C347002AB25}">
      <dgm:prSet/>
      <dgm:spPr/>
      <dgm:t>
        <a:bodyPr/>
        <a:lstStyle/>
        <a:p>
          <a:endParaRPr lang="ru-RU"/>
        </a:p>
      </dgm:t>
    </dgm:pt>
    <dgm:pt modelId="{E5FAC0FF-53F9-41C3-BF95-3318D1BE98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Зооуголок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D9E5CDF2-385D-40DF-A843-CB2A888468CB}" type="parTrans" cxnId="{DAFF3639-E4E9-4795-A56E-A1AF3673256D}">
      <dgm:prSet/>
      <dgm:spPr/>
      <dgm:t>
        <a:bodyPr/>
        <a:lstStyle/>
        <a:p>
          <a:endParaRPr lang="ru-RU"/>
        </a:p>
      </dgm:t>
    </dgm:pt>
    <dgm:pt modelId="{59BE1CC2-3B1F-4068-9BF3-23F15A87B987}" type="sibTrans" cxnId="{DAFF3639-E4E9-4795-A56E-A1AF3673256D}">
      <dgm:prSet/>
      <dgm:spPr/>
      <dgm:t>
        <a:bodyPr/>
        <a:lstStyle/>
        <a:p>
          <a:endParaRPr lang="ru-RU"/>
        </a:p>
      </dgm:t>
    </dgm:pt>
    <dgm:pt modelId="{464EFDC1-DB4E-4BA8-9698-DAC589C2852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Игры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gm:t>
    </dgm:pt>
    <dgm:pt modelId="{2EF17E83-7156-4AB1-BB81-A68748CA1975}" type="parTrans" cxnId="{6054B043-C88C-4EB9-BA75-6FE6B85B99EB}">
      <dgm:prSet/>
      <dgm:spPr/>
      <dgm:t>
        <a:bodyPr/>
        <a:lstStyle/>
        <a:p>
          <a:endParaRPr lang="ru-RU"/>
        </a:p>
      </dgm:t>
    </dgm:pt>
    <dgm:pt modelId="{B3E4D7DF-6E9A-4BE1-8AFF-4F8011CB03D1}" type="sibTrans" cxnId="{6054B043-C88C-4EB9-BA75-6FE6B85B99EB}">
      <dgm:prSet/>
      <dgm:spPr/>
      <dgm:t>
        <a:bodyPr/>
        <a:lstStyle/>
        <a:p>
          <a:endParaRPr lang="ru-RU"/>
        </a:p>
      </dgm:t>
    </dgm:pt>
    <dgm:pt modelId="{2311CAD7-67AB-47A9-ABF1-66E36E2BEC7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Компьютеры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gm:t>
    </dgm:pt>
    <dgm:pt modelId="{746E5819-0F14-4086-841D-B34A71C295BC}" type="parTrans" cxnId="{5213675A-6405-4714-B120-1408666AA048}">
      <dgm:prSet/>
      <dgm:spPr/>
      <dgm:t>
        <a:bodyPr/>
        <a:lstStyle/>
        <a:p>
          <a:endParaRPr lang="ru-RU"/>
        </a:p>
      </dgm:t>
    </dgm:pt>
    <dgm:pt modelId="{B3074738-756D-4211-A2A7-C101CD4BE6CE}" type="sibTrans" cxnId="{5213675A-6405-4714-B120-1408666AA048}">
      <dgm:prSet/>
      <dgm:spPr/>
      <dgm:t>
        <a:bodyPr/>
        <a:lstStyle/>
        <a:p>
          <a:endParaRPr lang="ru-RU"/>
        </a:p>
      </dgm:t>
    </dgm:pt>
    <dgm:pt modelId="{E9B13393-CD9F-420C-B24F-401582A0B39A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Путеше</a:t>
          </a: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ствия</a:t>
          </a:r>
          <a:endParaRPr kumimoji="0" lang="ru-RU" alt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81B3AE3E-5BB2-4C75-AE71-097BF442C920}" type="parTrans" cxnId="{05459048-CCC3-4EB2-9B3F-B2020D171CE6}">
      <dgm:prSet/>
      <dgm:spPr/>
      <dgm:t>
        <a:bodyPr/>
        <a:lstStyle/>
        <a:p>
          <a:endParaRPr lang="ru-RU"/>
        </a:p>
      </dgm:t>
    </dgm:pt>
    <dgm:pt modelId="{1DBA13C0-4DA6-45FB-B8B7-41310D360E28}" type="sibTrans" cxnId="{05459048-CCC3-4EB2-9B3F-B2020D171CE6}">
      <dgm:prSet/>
      <dgm:spPr/>
      <dgm:t>
        <a:bodyPr/>
        <a:lstStyle/>
        <a:p>
          <a:endParaRPr lang="ru-RU"/>
        </a:p>
      </dgm:t>
    </dgm:pt>
    <dgm:pt modelId="{247775B6-A427-45BB-8324-78875F42395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Коллекционирование</a:t>
          </a:r>
        </a:p>
      </dgm:t>
    </dgm:pt>
    <dgm:pt modelId="{EF0B1601-B514-40FD-BF21-A15E2A59D806}" type="parTrans" cxnId="{967553C5-287E-4E56-9290-C550D9ECF67F}">
      <dgm:prSet/>
      <dgm:spPr/>
      <dgm:t>
        <a:bodyPr/>
        <a:lstStyle/>
        <a:p>
          <a:endParaRPr lang="ru-RU"/>
        </a:p>
      </dgm:t>
    </dgm:pt>
    <dgm:pt modelId="{14C829EA-7C63-4DBE-857F-0AEF7798BD03}" type="sibTrans" cxnId="{967553C5-287E-4E56-9290-C550D9ECF67F}">
      <dgm:prSet/>
      <dgm:spPr/>
      <dgm:t>
        <a:bodyPr/>
        <a:lstStyle/>
        <a:p>
          <a:endParaRPr lang="ru-RU"/>
        </a:p>
      </dgm:t>
    </dgm:pt>
    <dgm:pt modelId="{53F92EE6-9853-4E05-A430-84A28EB2934C}" type="pres">
      <dgm:prSet presAssocID="{EE1EA1C4-4A09-4C61-BE34-9569385A57D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22AED3-1400-4C62-8816-E148489D27A1}" type="pres">
      <dgm:prSet presAssocID="{9117A397-B269-47E7-942B-93DD9BB844FA}" presName="centerShape" presStyleLbl="node0" presStyleIdx="0" presStyleCnt="1" custLinFactNeighborX="89" custLinFactNeighborY="-5060"/>
      <dgm:spPr/>
      <dgm:t>
        <a:bodyPr/>
        <a:lstStyle/>
        <a:p>
          <a:endParaRPr lang="ru-RU"/>
        </a:p>
      </dgm:t>
    </dgm:pt>
    <dgm:pt modelId="{CEFBDD44-810F-4679-9099-C3EC88E30844}" type="pres">
      <dgm:prSet presAssocID="{6EE05CC5-3EE3-4BC1-A092-AA90376F9EA9}" presName="Name9" presStyleLbl="parChTrans1D2" presStyleIdx="0" presStyleCnt="7"/>
      <dgm:spPr/>
      <dgm:t>
        <a:bodyPr/>
        <a:lstStyle/>
        <a:p>
          <a:endParaRPr lang="ru-RU"/>
        </a:p>
      </dgm:t>
    </dgm:pt>
    <dgm:pt modelId="{825FB3EF-ECFA-4B62-943A-350D40B4602F}" type="pres">
      <dgm:prSet presAssocID="{6EE05CC5-3EE3-4BC1-A092-AA90376F9EA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44A8ED06-3D5E-4AE8-BD02-B192D69D090A}" type="pres">
      <dgm:prSet presAssocID="{06863A01-514D-4821-BBBC-B6AB332A041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D1B29-F1A0-40FA-AE73-6A2445C43C10}" type="pres">
      <dgm:prSet presAssocID="{EEB1FD02-3BDD-4D69-A6F2-A7575C3B67DE}" presName="Name9" presStyleLbl="parChTrans1D2" presStyleIdx="1" presStyleCnt="7"/>
      <dgm:spPr/>
      <dgm:t>
        <a:bodyPr/>
        <a:lstStyle/>
        <a:p>
          <a:endParaRPr lang="ru-RU"/>
        </a:p>
      </dgm:t>
    </dgm:pt>
    <dgm:pt modelId="{01BC7738-BF20-4608-917E-E27745449ABF}" type="pres">
      <dgm:prSet presAssocID="{EEB1FD02-3BDD-4D69-A6F2-A7575C3B67DE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11ABDD6-E21B-44D9-9927-C41DA7178327}" type="pres">
      <dgm:prSet presAssocID="{0BE4563E-435C-4F2C-ABE7-1B1344EB396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11316-0D0B-4304-A350-291B07547A7D}" type="pres">
      <dgm:prSet presAssocID="{D9E5CDF2-385D-40DF-A843-CB2A888468CB}" presName="Name9" presStyleLbl="parChTrans1D2" presStyleIdx="2" presStyleCnt="7"/>
      <dgm:spPr/>
      <dgm:t>
        <a:bodyPr/>
        <a:lstStyle/>
        <a:p>
          <a:endParaRPr lang="ru-RU"/>
        </a:p>
      </dgm:t>
    </dgm:pt>
    <dgm:pt modelId="{1F9B2A92-3631-427B-8743-7DF44C3C5123}" type="pres">
      <dgm:prSet presAssocID="{D9E5CDF2-385D-40DF-A843-CB2A888468CB}" presName="connTx" presStyleLbl="parChTrans1D2" presStyleIdx="2" presStyleCnt="7"/>
      <dgm:spPr/>
      <dgm:t>
        <a:bodyPr/>
        <a:lstStyle/>
        <a:p>
          <a:endParaRPr lang="ru-RU"/>
        </a:p>
      </dgm:t>
    </dgm:pt>
    <dgm:pt modelId="{E2724821-F658-407F-A46D-DCD137C71174}" type="pres">
      <dgm:prSet presAssocID="{E5FAC0FF-53F9-41C3-BF95-3318D1BE987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DF37E-27C4-4BBC-A3B6-8B560E49DB6B}" type="pres">
      <dgm:prSet presAssocID="{2EF17E83-7156-4AB1-BB81-A68748CA1975}" presName="Name9" presStyleLbl="parChTrans1D2" presStyleIdx="3" presStyleCnt="7"/>
      <dgm:spPr/>
      <dgm:t>
        <a:bodyPr/>
        <a:lstStyle/>
        <a:p>
          <a:endParaRPr lang="ru-RU"/>
        </a:p>
      </dgm:t>
    </dgm:pt>
    <dgm:pt modelId="{B0D4F67A-D35E-47B1-96BF-535042BDEFE0}" type="pres">
      <dgm:prSet presAssocID="{2EF17E83-7156-4AB1-BB81-A68748CA1975}" presName="connTx" presStyleLbl="parChTrans1D2" presStyleIdx="3" presStyleCnt="7"/>
      <dgm:spPr/>
      <dgm:t>
        <a:bodyPr/>
        <a:lstStyle/>
        <a:p>
          <a:endParaRPr lang="ru-RU"/>
        </a:p>
      </dgm:t>
    </dgm:pt>
    <dgm:pt modelId="{403976DA-0F52-42B5-936A-F424692CB489}" type="pres">
      <dgm:prSet presAssocID="{464EFDC1-DB4E-4BA8-9698-DAC589C2852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DF5A5-1E49-4D20-9820-E3E5901620CF}" type="pres">
      <dgm:prSet presAssocID="{746E5819-0F14-4086-841D-B34A71C295BC}" presName="Name9" presStyleLbl="parChTrans1D2" presStyleIdx="4" presStyleCnt="7"/>
      <dgm:spPr/>
      <dgm:t>
        <a:bodyPr/>
        <a:lstStyle/>
        <a:p>
          <a:endParaRPr lang="ru-RU"/>
        </a:p>
      </dgm:t>
    </dgm:pt>
    <dgm:pt modelId="{9F57F9D9-C55C-496F-8FA8-DEE1EC560DAE}" type="pres">
      <dgm:prSet presAssocID="{746E5819-0F14-4086-841D-B34A71C295B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29781A5-FA4F-42B8-B394-2EBC1F341482}" type="pres">
      <dgm:prSet presAssocID="{2311CAD7-67AB-47A9-ABF1-66E36E2BEC7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BD971-7FFB-40C8-86CA-3827C0C0353B}" type="pres">
      <dgm:prSet presAssocID="{81B3AE3E-5BB2-4C75-AE71-097BF442C920}" presName="Name9" presStyleLbl="parChTrans1D2" presStyleIdx="5" presStyleCnt="7"/>
      <dgm:spPr/>
      <dgm:t>
        <a:bodyPr/>
        <a:lstStyle/>
        <a:p>
          <a:endParaRPr lang="ru-RU"/>
        </a:p>
      </dgm:t>
    </dgm:pt>
    <dgm:pt modelId="{97C31135-B97F-41D9-91C9-21580E0516B2}" type="pres">
      <dgm:prSet presAssocID="{81B3AE3E-5BB2-4C75-AE71-097BF442C92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01DB898D-03AE-41E2-8A7B-246673CAEA6C}" type="pres">
      <dgm:prSet presAssocID="{E9B13393-CD9F-420C-B24F-401582A0B39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03889-BEAA-4BE1-B092-7DB521538E85}" type="pres">
      <dgm:prSet presAssocID="{EF0B1601-B514-40FD-BF21-A15E2A59D806}" presName="Name9" presStyleLbl="parChTrans1D2" presStyleIdx="6" presStyleCnt="7"/>
      <dgm:spPr/>
      <dgm:t>
        <a:bodyPr/>
        <a:lstStyle/>
        <a:p>
          <a:endParaRPr lang="ru-RU"/>
        </a:p>
      </dgm:t>
    </dgm:pt>
    <dgm:pt modelId="{6C604587-8AFF-4474-8DB3-071382EAD576}" type="pres">
      <dgm:prSet presAssocID="{EF0B1601-B514-40FD-BF21-A15E2A59D80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4AA5EA07-38E2-42DF-896F-86E36D95052C}" type="pres">
      <dgm:prSet presAssocID="{247775B6-A427-45BB-8324-78875F4239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FC6B3-D557-49F7-B561-8EA3A69C88DA}" srcId="{EE1EA1C4-4A09-4C61-BE34-9569385A57D8}" destId="{9117A397-B269-47E7-942B-93DD9BB844FA}" srcOrd="0" destOrd="0" parTransId="{5BB82383-6A8B-4CA5-91CF-CC5EB1990A76}" sibTransId="{17C2F73F-541A-48BB-BD2D-7408F895248B}"/>
    <dgm:cxn modelId="{8DE82601-229C-4930-A9AA-4606A3B3D501}" type="presOf" srcId="{EF0B1601-B514-40FD-BF21-A15E2A59D806}" destId="{6C604587-8AFF-4474-8DB3-071382EAD576}" srcOrd="1" destOrd="0" presId="urn:microsoft.com/office/officeart/2005/8/layout/radial1"/>
    <dgm:cxn modelId="{09D5014B-44CD-47BD-92EA-BA83A6B0A25C}" type="presOf" srcId="{81B3AE3E-5BB2-4C75-AE71-097BF442C920}" destId="{97C31135-B97F-41D9-91C9-21580E0516B2}" srcOrd="1" destOrd="0" presId="urn:microsoft.com/office/officeart/2005/8/layout/radial1"/>
    <dgm:cxn modelId="{6E1D8B80-92B1-4229-B6B2-4ECB59C0EA7D}" type="presOf" srcId="{464EFDC1-DB4E-4BA8-9698-DAC589C28523}" destId="{403976DA-0F52-42B5-936A-F424692CB489}" srcOrd="0" destOrd="0" presId="urn:microsoft.com/office/officeart/2005/8/layout/radial1"/>
    <dgm:cxn modelId="{9AB9D2EA-7F09-474F-9E7E-7917EEB20DC8}" type="presOf" srcId="{EE1EA1C4-4A09-4C61-BE34-9569385A57D8}" destId="{53F92EE6-9853-4E05-A430-84A28EB2934C}" srcOrd="0" destOrd="0" presId="urn:microsoft.com/office/officeart/2005/8/layout/radial1"/>
    <dgm:cxn modelId="{C238A0A7-13CD-4208-B71B-D163738C18C1}" type="presOf" srcId="{0BE4563E-435C-4F2C-ABE7-1B1344EB396D}" destId="{911ABDD6-E21B-44D9-9927-C41DA7178327}" srcOrd="0" destOrd="0" presId="urn:microsoft.com/office/officeart/2005/8/layout/radial1"/>
    <dgm:cxn modelId="{8F6AC6CE-9E68-430B-9A40-173C1A022907}" srcId="{9117A397-B269-47E7-942B-93DD9BB844FA}" destId="{06863A01-514D-4821-BBBC-B6AB332A041F}" srcOrd="0" destOrd="0" parTransId="{6EE05CC5-3EE3-4BC1-A092-AA90376F9EA9}" sibTransId="{33EFA384-C33C-4ACE-B271-459AC2466318}"/>
    <dgm:cxn modelId="{C3F64D82-1B8C-436F-B8C5-B087B615F505}" type="presOf" srcId="{2EF17E83-7156-4AB1-BB81-A68748CA1975}" destId="{B0D4F67A-D35E-47B1-96BF-535042BDEFE0}" srcOrd="1" destOrd="0" presId="urn:microsoft.com/office/officeart/2005/8/layout/radial1"/>
    <dgm:cxn modelId="{69DB639B-6F1C-496E-8307-548AF8182AF2}" type="presOf" srcId="{746E5819-0F14-4086-841D-B34A71C295BC}" destId="{9F57F9D9-C55C-496F-8FA8-DEE1EC560DAE}" srcOrd="1" destOrd="0" presId="urn:microsoft.com/office/officeart/2005/8/layout/radial1"/>
    <dgm:cxn modelId="{DF747177-4912-441C-9A67-52687D6B0FDC}" type="presOf" srcId="{6EE05CC5-3EE3-4BC1-A092-AA90376F9EA9}" destId="{825FB3EF-ECFA-4B62-943A-350D40B4602F}" srcOrd="1" destOrd="0" presId="urn:microsoft.com/office/officeart/2005/8/layout/radial1"/>
    <dgm:cxn modelId="{05459048-CCC3-4EB2-9B3F-B2020D171CE6}" srcId="{9117A397-B269-47E7-942B-93DD9BB844FA}" destId="{E9B13393-CD9F-420C-B24F-401582A0B39A}" srcOrd="5" destOrd="0" parTransId="{81B3AE3E-5BB2-4C75-AE71-097BF442C920}" sibTransId="{1DBA13C0-4DA6-45FB-B8B7-41310D360E28}"/>
    <dgm:cxn modelId="{2E0DCD02-7BBE-47F5-9366-B0433AE26769}" type="presOf" srcId="{6EE05CC5-3EE3-4BC1-A092-AA90376F9EA9}" destId="{CEFBDD44-810F-4679-9099-C3EC88E30844}" srcOrd="0" destOrd="0" presId="urn:microsoft.com/office/officeart/2005/8/layout/radial1"/>
    <dgm:cxn modelId="{59F61332-A637-402B-8B40-F3D63CE09BAA}" type="presOf" srcId="{EEB1FD02-3BDD-4D69-A6F2-A7575C3B67DE}" destId="{9D3D1B29-F1A0-40FA-AE73-6A2445C43C10}" srcOrd="0" destOrd="0" presId="urn:microsoft.com/office/officeart/2005/8/layout/radial1"/>
    <dgm:cxn modelId="{D5AB2BD8-E187-4068-8195-9493027ECD99}" type="presOf" srcId="{9117A397-B269-47E7-942B-93DD9BB844FA}" destId="{5A22AED3-1400-4C62-8816-E148489D27A1}" srcOrd="0" destOrd="0" presId="urn:microsoft.com/office/officeart/2005/8/layout/radial1"/>
    <dgm:cxn modelId="{77AFBD12-E7A4-4DC8-A6F0-1290A2CF6558}" type="presOf" srcId="{2EF17E83-7156-4AB1-BB81-A68748CA1975}" destId="{241DF37E-27C4-4BBC-A3B6-8B560E49DB6B}" srcOrd="0" destOrd="0" presId="urn:microsoft.com/office/officeart/2005/8/layout/radial1"/>
    <dgm:cxn modelId="{DAFF3639-E4E9-4795-A56E-A1AF3673256D}" srcId="{9117A397-B269-47E7-942B-93DD9BB844FA}" destId="{E5FAC0FF-53F9-41C3-BF95-3318D1BE987B}" srcOrd="2" destOrd="0" parTransId="{D9E5CDF2-385D-40DF-A843-CB2A888468CB}" sibTransId="{59BE1CC2-3B1F-4068-9BF3-23F15A87B987}"/>
    <dgm:cxn modelId="{46A19054-CB9E-49E4-B87B-09088A9FBB81}" type="presOf" srcId="{746E5819-0F14-4086-841D-B34A71C295BC}" destId="{AA0DF5A5-1E49-4D20-9820-E3E5901620CF}" srcOrd="0" destOrd="0" presId="urn:microsoft.com/office/officeart/2005/8/layout/radial1"/>
    <dgm:cxn modelId="{04EBBE52-8888-474F-AC15-0AEA5DB1B551}" type="presOf" srcId="{E9B13393-CD9F-420C-B24F-401582A0B39A}" destId="{01DB898D-03AE-41E2-8A7B-246673CAEA6C}" srcOrd="0" destOrd="0" presId="urn:microsoft.com/office/officeart/2005/8/layout/radial1"/>
    <dgm:cxn modelId="{5213675A-6405-4714-B120-1408666AA048}" srcId="{9117A397-B269-47E7-942B-93DD9BB844FA}" destId="{2311CAD7-67AB-47A9-ABF1-66E36E2BEC7A}" srcOrd="4" destOrd="0" parTransId="{746E5819-0F14-4086-841D-B34A71C295BC}" sibTransId="{B3074738-756D-4211-A2A7-C101CD4BE6CE}"/>
    <dgm:cxn modelId="{60EF0D93-2074-4E53-B428-30CE872503C4}" type="presOf" srcId="{2311CAD7-67AB-47A9-ABF1-66E36E2BEC7A}" destId="{D29781A5-FA4F-42B8-B394-2EBC1F341482}" srcOrd="0" destOrd="0" presId="urn:microsoft.com/office/officeart/2005/8/layout/radial1"/>
    <dgm:cxn modelId="{6054B043-C88C-4EB9-BA75-6FE6B85B99EB}" srcId="{9117A397-B269-47E7-942B-93DD9BB844FA}" destId="{464EFDC1-DB4E-4BA8-9698-DAC589C28523}" srcOrd="3" destOrd="0" parTransId="{2EF17E83-7156-4AB1-BB81-A68748CA1975}" sibTransId="{B3E4D7DF-6E9A-4BE1-8AFF-4F8011CB03D1}"/>
    <dgm:cxn modelId="{967553C5-287E-4E56-9290-C550D9ECF67F}" srcId="{9117A397-B269-47E7-942B-93DD9BB844FA}" destId="{247775B6-A427-45BB-8324-78875F42395D}" srcOrd="6" destOrd="0" parTransId="{EF0B1601-B514-40FD-BF21-A15E2A59D806}" sibTransId="{14C829EA-7C63-4DBE-857F-0AEF7798BD03}"/>
    <dgm:cxn modelId="{E642579B-6E00-4A53-BD90-50D5645B1EEE}" type="presOf" srcId="{81B3AE3E-5BB2-4C75-AE71-097BF442C920}" destId="{6A2BD971-7FFB-40C8-86CA-3827C0C0353B}" srcOrd="0" destOrd="0" presId="urn:microsoft.com/office/officeart/2005/8/layout/radial1"/>
    <dgm:cxn modelId="{E0E47BF6-0674-417B-B01A-0A5EC53E10E5}" type="presOf" srcId="{E5FAC0FF-53F9-41C3-BF95-3318D1BE987B}" destId="{E2724821-F658-407F-A46D-DCD137C71174}" srcOrd="0" destOrd="0" presId="urn:microsoft.com/office/officeart/2005/8/layout/radial1"/>
    <dgm:cxn modelId="{938A4A88-5E0D-4F10-801D-F2CB3F1E60C0}" type="presOf" srcId="{EF0B1601-B514-40FD-BF21-A15E2A59D806}" destId="{0BA03889-BEAA-4BE1-B092-7DB521538E85}" srcOrd="0" destOrd="0" presId="urn:microsoft.com/office/officeart/2005/8/layout/radial1"/>
    <dgm:cxn modelId="{C567F310-E468-43CC-9E81-4C347002AB25}" srcId="{9117A397-B269-47E7-942B-93DD9BB844FA}" destId="{0BE4563E-435C-4F2C-ABE7-1B1344EB396D}" srcOrd="1" destOrd="0" parTransId="{EEB1FD02-3BDD-4D69-A6F2-A7575C3B67DE}" sibTransId="{EE696F57-35AA-4A53-B6FD-27CCBD8A51CF}"/>
    <dgm:cxn modelId="{D3CB3FBA-FBAC-4C2F-9681-0C629CB74DCB}" type="presOf" srcId="{EEB1FD02-3BDD-4D69-A6F2-A7575C3B67DE}" destId="{01BC7738-BF20-4608-917E-E27745449ABF}" srcOrd="1" destOrd="0" presId="urn:microsoft.com/office/officeart/2005/8/layout/radial1"/>
    <dgm:cxn modelId="{86C7EF53-636C-4A5E-A42C-147EDDB05BFE}" type="presOf" srcId="{06863A01-514D-4821-BBBC-B6AB332A041F}" destId="{44A8ED06-3D5E-4AE8-BD02-B192D69D090A}" srcOrd="0" destOrd="0" presId="urn:microsoft.com/office/officeart/2005/8/layout/radial1"/>
    <dgm:cxn modelId="{61BE4C27-9D94-498C-9BF5-2FCC31189992}" type="presOf" srcId="{247775B6-A427-45BB-8324-78875F42395D}" destId="{4AA5EA07-38E2-42DF-896F-86E36D95052C}" srcOrd="0" destOrd="0" presId="urn:microsoft.com/office/officeart/2005/8/layout/radial1"/>
    <dgm:cxn modelId="{F977B7BF-6F9C-453B-AA52-4F1C72AD1705}" type="presOf" srcId="{D9E5CDF2-385D-40DF-A843-CB2A888468CB}" destId="{76D11316-0D0B-4304-A350-291B07547A7D}" srcOrd="0" destOrd="0" presId="urn:microsoft.com/office/officeart/2005/8/layout/radial1"/>
    <dgm:cxn modelId="{623034F2-9A7B-489F-B64C-3F13AA1866DA}" type="presOf" srcId="{D9E5CDF2-385D-40DF-A843-CB2A888468CB}" destId="{1F9B2A92-3631-427B-8743-7DF44C3C5123}" srcOrd="1" destOrd="0" presId="urn:microsoft.com/office/officeart/2005/8/layout/radial1"/>
    <dgm:cxn modelId="{3FED16D9-E883-4AEE-B29F-0CC99712E9FA}" type="presParOf" srcId="{53F92EE6-9853-4E05-A430-84A28EB2934C}" destId="{5A22AED3-1400-4C62-8816-E148489D27A1}" srcOrd="0" destOrd="0" presId="urn:microsoft.com/office/officeart/2005/8/layout/radial1"/>
    <dgm:cxn modelId="{695CDD5F-9D22-4BC3-A81B-365C27A52175}" type="presParOf" srcId="{53F92EE6-9853-4E05-A430-84A28EB2934C}" destId="{CEFBDD44-810F-4679-9099-C3EC88E30844}" srcOrd="1" destOrd="0" presId="urn:microsoft.com/office/officeart/2005/8/layout/radial1"/>
    <dgm:cxn modelId="{8D43D307-11EE-47C8-8CCC-94201253C93D}" type="presParOf" srcId="{CEFBDD44-810F-4679-9099-C3EC88E30844}" destId="{825FB3EF-ECFA-4B62-943A-350D40B4602F}" srcOrd="0" destOrd="0" presId="urn:microsoft.com/office/officeart/2005/8/layout/radial1"/>
    <dgm:cxn modelId="{171B1534-8108-46D8-8D57-D6A128CD4D7B}" type="presParOf" srcId="{53F92EE6-9853-4E05-A430-84A28EB2934C}" destId="{44A8ED06-3D5E-4AE8-BD02-B192D69D090A}" srcOrd="2" destOrd="0" presId="urn:microsoft.com/office/officeart/2005/8/layout/radial1"/>
    <dgm:cxn modelId="{8C634727-F392-48D6-9451-B3E9C5CC133F}" type="presParOf" srcId="{53F92EE6-9853-4E05-A430-84A28EB2934C}" destId="{9D3D1B29-F1A0-40FA-AE73-6A2445C43C10}" srcOrd="3" destOrd="0" presId="urn:microsoft.com/office/officeart/2005/8/layout/radial1"/>
    <dgm:cxn modelId="{CD7EEE02-B12A-47A0-ACC3-452124B9B362}" type="presParOf" srcId="{9D3D1B29-F1A0-40FA-AE73-6A2445C43C10}" destId="{01BC7738-BF20-4608-917E-E27745449ABF}" srcOrd="0" destOrd="0" presId="urn:microsoft.com/office/officeart/2005/8/layout/radial1"/>
    <dgm:cxn modelId="{04912A02-DBF0-40A2-B4E0-CA5F8842C778}" type="presParOf" srcId="{53F92EE6-9853-4E05-A430-84A28EB2934C}" destId="{911ABDD6-E21B-44D9-9927-C41DA7178327}" srcOrd="4" destOrd="0" presId="urn:microsoft.com/office/officeart/2005/8/layout/radial1"/>
    <dgm:cxn modelId="{CC6E8F54-FDD4-4BD7-A3A6-06FE8E05D6FB}" type="presParOf" srcId="{53F92EE6-9853-4E05-A430-84A28EB2934C}" destId="{76D11316-0D0B-4304-A350-291B07547A7D}" srcOrd="5" destOrd="0" presId="urn:microsoft.com/office/officeart/2005/8/layout/radial1"/>
    <dgm:cxn modelId="{0E0B7423-72A5-4555-A7D7-1DA9150D6434}" type="presParOf" srcId="{76D11316-0D0B-4304-A350-291B07547A7D}" destId="{1F9B2A92-3631-427B-8743-7DF44C3C5123}" srcOrd="0" destOrd="0" presId="urn:microsoft.com/office/officeart/2005/8/layout/radial1"/>
    <dgm:cxn modelId="{87D9B804-7944-4A30-894C-3950223D87FE}" type="presParOf" srcId="{53F92EE6-9853-4E05-A430-84A28EB2934C}" destId="{E2724821-F658-407F-A46D-DCD137C71174}" srcOrd="6" destOrd="0" presId="urn:microsoft.com/office/officeart/2005/8/layout/radial1"/>
    <dgm:cxn modelId="{62F4D277-488E-445F-92A9-20CAFC877856}" type="presParOf" srcId="{53F92EE6-9853-4E05-A430-84A28EB2934C}" destId="{241DF37E-27C4-4BBC-A3B6-8B560E49DB6B}" srcOrd="7" destOrd="0" presId="urn:microsoft.com/office/officeart/2005/8/layout/radial1"/>
    <dgm:cxn modelId="{0EC76EFA-46E6-4F8B-A974-93C0A8F896F1}" type="presParOf" srcId="{241DF37E-27C4-4BBC-A3B6-8B560E49DB6B}" destId="{B0D4F67A-D35E-47B1-96BF-535042BDEFE0}" srcOrd="0" destOrd="0" presId="urn:microsoft.com/office/officeart/2005/8/layout/radial1"/>
    <dgm:cxn modelId="{42C40BCE-3090-40B4-AA9B-11F2A0F16237}" type="presParOf" srcId="{53F92EE6-9853-4E05-A430-84A28EB2934C}" destId="{403976DA-0F52-42B5-936A-F424692CB489}" srcOrd="8" destOrd="0" presId="urn:microsoft.com/office/officeart/2005/8/layout/radial1"/>
    <dgm:cxn modelId="{EE04D76A-0EF4-48D4-B0FA-52E03484EE39}" type="presParOf" srcId="{53F92EE6-9853-4E05-A430-84A28EB2934C}" destId="{AA0DF5A5-1E49-4D20-9820-E3E5901620CF}" srcOrd="9" destOrd="0" presId="urn:microsoft.com/office/officeart/2005/8/layout/radial1"/>
    <dgm:cxn modelId="{4D59800C-5510-43ED-85B7-570DBC7767B2}" type="presParOf" srcId="{AA0DF5A5-1E49-4D20-9820-E3E5901620CF}" destId="{9F57F9D9-C55C-496F-8FA8-DEE1EC560DAE}" srcOrd="0" destOrd="0" presId="urn:microsoft.com/office/officeart/2005/8/layout/radial1"/>
    <dgm:cxn modelId="{2E084562-8672-4443-B3B8-7196C499E4EA}" type="presParOf" srcId="{53F92EE6-9853-4E05-A430-84A28EB2934C}" destId="{D29781A5-FA4F-42B8-B394-2EBC1F341482}" srcOrd="10" destOrd="0" presId="urn:microsoft.com/office/officeart/2005/8/layout/radial1"/>
    <dgm:cxn modelId="{B074D6F5-9621-4101-A319-4E616F5FEFC0}" type="presParOf" srcId="{53F92EE6-9853-4E05-A430-84A28EB2934C}" destId="{6A2BD971-7FFB-40C8-86CA-3827C0C0353B}" srcOrd="11" destOrd="0" presId="urn:microsoft.com/office/officeart/2005/8/layout/radial1"/>
    <dgm:cxn modelId="{46746B68-7DA7-48A8-8505-38D84A61E558}" type="presParOf" srcId="{6A2BD971-7FFB-40C8-86CA-3827C0C0353B}" destId="{97C31135-B97F-41D9-91C9-21580E0516B2}" srcOrd="0" destOrd="0" presId="urn:microsoft.com/office/officeart/2005/8/layout/radial1"/>
    <dgm:cxn modelId="{01582E4E-377F-4F70-AF62-BDF76963D72E}" type="presParOf" srcId="{53F92EE6-9853-4E05-A430-84A28EB2934C}" destId="{01DB898D-03AE-41E2-8A7B-246673CAEA6C}" srcOrd="12" destOrd="0" presId="urn:microsoft.com/office/officeart/2005/8/layout/radial1"/>
    <dgm:cxn modelId="{B6F8E184-6864-4E2D-9B78-B340D870BAA8}" type="presParOf" srcId="{53F92EE6-9853-4E05-A430-84A28EB2934C}" destId="{0BA03889-BEAA-4BE1-B092-7DB521538E85}" srcOrd="13" destOrd="0" presId="urn:microsoft.com/office/officeart/2005/8/layout/radial1"/>
    <dgm:cxn modelId="{FAEDE867-0EDA-4140-9FF0-0C7CA85F4180}" type="presParOf" srcId="{0BA03889-BEAA-4BE1-B092-7DB521538E85}" destId="{6C604587-8AFF-4474-8DB3-071382EAD576}" srcOrd="0" destOrd="0" presId="urn:microsoft.com/office/officeart/2005/8/layout/radial1"/>
    <dgm:cxn modelId="{FB7107DA-81CF-4603-AB6A-89C1ED0086D3}" type="presParOf" srcId="{53F92EE6-9853-4E05-A430-84A28EB2934C}" destId="{4AA5EA07-38E2-42DF-896F-86E36D95052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36F63A-F7DB-431D-B4DB-86F444FAB1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333BD13-0D9A-43DC-9AA8-80E27695A79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600" b="1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Виды творчества</a:t>
          </a:r>
          <a:endParaRPr kumimoji="0" lang="ru-RU" altLang="ru-RU" sz="16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E5E9B457-59B7-47C6-ABD8-1680EFE37BC2}" type="parTrans" cxnId="{A7A6EAC8-5614-4036-9B53-1025E8F525FC}">
      <dgm:prSet/>
      <dgm:spPr/>
      <dgm:t>
        <a:bodyPr/>
        <a:lstStyle/>
        <a:p>
          <a:endParaRPr lang="ru-RU"/>
        </a:p>
      </dgm:t>
    </dgm:pt>
    <dgm:pt modelId="{D6ED3FC1-D73F-495F-A5A7-B8608337EC82}" type="sibTrans" cxnId="{A7A6EAC8-5614-4036-9B53-1025E8F525FC}">
      <dgm:prSet/>
      <dgm:spPr/>
      <dgm:t>
        <a:bodyPr/>
        <a:lstStyle/>
        <a:p>
          <a:endParaRPr lang="ru-RU"/>
        </a:p>
      </dgm:t>
    </dgm:pt>
    <dgm:pt modelId="{B0F5F73B-67FB-4C75-A228-E9A08EB3066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1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Художественное</a:t>
          </a:r>
          <a:endParaRPr kumimoji="0" lang="ru-RU" altLang="ru-RU" sz="1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7DAB949-E17C-4885-8AC7-F64390B356D9}" type="parTrans" cxnId="{D7316F49-6F8F-44EF-B949-86A2AF822853}">
      <dgm:prSet/>
      <dgm:spPr/>
      <dgm:t>
        <a:bodyPr/>
        <a:lstStyle/>
        <a:p>
          <a:endParaRPr lang="ru-RU"/>
        </a:p>
      </dgm:t>
    </dgm:pt>
    <dgm:pt modelId="{AD726BBF-9A4D-44AF-ABB7-00CAFA10F182}" type="sibTrans" cxnId="{D7316F49-6F8F-44EF-B949-86A2AF822853}">
      <dgm:prSet/>
      <dgm:spPr/>
      <dgm:t>
        <a:bodyPr/>
        <a:lstStyle/>
        <a:p>
          <a:endParaRPr lang="ru-RU"/>
        </a:p>
      </dgm:t>
    </dgm:pt>
    <dgm:pt modelId="{2873D08D-4A3F-432E-A5D1-8731D526B77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Произведения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искусства, музы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кальные</a:t>
          </a: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 </a:t>
          </a:r>
          <a:r>
            <a:rPr kumimoji="0" lang="ru-RU" altLang="ru-RU" sz="1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произ</a:t>
          </a:r>
          <a:endParaRPr kumimoji="0" lang="ru-RU" altLang="ru-RU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ведения </a:t>
          </a:r>
        </a:p>
      </dgm:t>
    </dgm:pt>
    <dgm:pt modelId="{6AB55237-863C-4EDE-876D-BD48D10A6808}" type="parTrans" cxnId="{33CC4F6B-6D9B-4C08-B6F3-137734FED9FC}">
      <dgm:prSet/>
      <dgm:spPr/>
      <dgm:t>
        <a:bodyPr/>
        <a:lstStyle/>
        <a:p>
          <a:endParaRPr lang="ru-RU"/>
        </a:p>
      </dgm:t>
    </dgm:pt>
    <dgm:pt modelId="{A4F0A1B9-D5D2-44C9-85EB-E74CA39CFE84}" type="sibTrans" cxnId="{33CC4F6B-6D9B-4C08-B6F3-137734FED9FC}">
      <dgm:prSet/>
      <dgm:spPr/>
      <dgm:t>
        <a:bodyPr/>
        <a:lstStyle/>
        <a:p>
          <a:endParaRPr lang="ru-RU"/>
        </a:p>
      </dgm:t>
    </dgm:pt>
    <dgm:pt modelId="{EA006AEE-6794-4780-9E27-0D11318D8D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1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Научное </a:t>
          </a:r>
          <a:endParaRPr kumimoji="0" lang="ru-RU" altLang="ru-RU" sz="1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33EDDF7-4324-4C32-A3A5-ABE7C771C3AF}" type="parTrans" cxnId="{51A22E05-8DB2-4067-BF23-1B6F275089CD}">
      <dgm:prSet/>
      <dgm:spPr/>
      <dgm:t>
        <a:bodyPr/>
        <a:lstStyle/>
        <a:p>
          <a:endParaRPr lang="ru-RU"/>
        </a:p>
      </dgm:t>
    </dgm:pt>
    <dgm:pt modelId="{61F342FB-801E-4101-A6BA-C3084BFDE9F3}" type="sibTrans" cxnId="{51A22E05-8DB2-4067-BF23-1B6F275089CD}">
      <dgm:prSet/>
      <dgm:spPr/>
      <dgm:t>
        <a:bodyPr/>
        <a:lstStyle/>
        <a:p>
          <a:endParaRPr lang="ru-RU"/>
        </a:p>
      </dgm:t>
    </dgm:pt>
    <dgm:pt modelId="{06B4C8D5-86B3-40DF-83D3-F76A8C1AE8C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Теории,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открытия,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изобретения </a:t>
          </a:r>
        </a:p>
      </dgm:t>
    </dgm:pt>
    <dgm:pt modelId="{BA734E07-F0CF-4295-B2AE-9A43698E9852}" type="parTrans" cxnId="{F624B2D2-7A07-4563-B237-1F6033D19126}">
      <dgm:prSet/>
      <dgm:spPr/>
      <dgm:t>
        <a:bodyPr/>
        <a:lstStyle/>
        <a:p>
          <a:endParaRPr lang="ru-RU"/>
        </a:p>
      </dgm:t>
    </dgm:pt>
    <dgm:pt modelId="{8C8BABFE-007F-4032-A170-0E3200C411AB}" type="sibTrans" cxnId="{F624B2D2-7A07-4563-B237-1F6033D19126}">
      <dgm:prSet/>
      <dgm:spPr/>
      <dgm:t>
        <a:bodyPr/>
        <a:lstStyle/>
        <a:p>
          <a:endParaRPr lang="ru-RU"/>
        </a:p>
      </dgm:t>
    </dgm:pt>
    <dgm:pt modelId="{28F4BD9B-1366-450C-B679-4C0F3D51A99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Техническое</a:t>
          </a:r>
        </a:p>
      </dgm:t>
    </dgm:pt>
    <dgm:pt modelId="{59BC9A63-7F96-4B6D-B09C-D13A4CB956E9}" type="parTrans" cxnId="{8C86FC40-DA75-4795-9700-397BE6ED707E}">
      <dgm:prSet/>
      <dgm:spPr/>
      <dgm:t>
        <a:bodyPr/>
        <a:lstStyle/>
        <a:p>
          <a:endParaRPr lang="ru-RU"/>
        </a:p>
      </dgm:t>
    </dgm:pt>
    <dgm:pt modelId="{1394F38C-92E8-4E2C-BC42-967E94AD7754}" type="sibTrans" cxnId="{8C86FC40-DA75-4795-9700-397BE6ED707E}">
      <dgm:prSet/>
      <dgm:spPr/>
      <dgm:t>
        <a:bodyPr/>
        <a:lstStyle/>
        <a:p>
          <a:endParaRPr lang="ru-RU"/>
        </a:p>
      </dgm:t>
    </dgm:pt>
    <dgm:pt modelId="{30CFC5A3-3036-44D0-BC90-66BC4ADD0F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Машины,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механизмы </a:t>
          </a:r>
        </a:p>
      </dgm:t>
    </dgm:pt>
    <dgm:pt modelId="{005391E0-44FF-4ADE-A5DC-58138FFC00DB}" type="parTrans" cxnId="{1C7DF35E-2259-4498-A59E-3AE3D642FEA3}">
      <dgm:prSet/>
      <dgm:spPr/>
      <dgm:t>
        <a:bodyPr/>
        <a:lstStyle/>
        <a:p>
          <a:endParaRPr lang="ru-RU"/>
        </a:p>
      </dgm:t>
    </dgm:pt>
    <dgm:pt modelId="{A0F763EF-08E5-4278-B8D6-8AD0654FBDAC}" type="sibTrans" cxnId="{1C7DF35E-2259-4498-A59E-3AE3D642FEA3}">
      <dgm:prSet/>
      <dgm:spPr/>
      <dgm:t>
        <a:bodyPr/>
        <a:lstStyle/>
        <a:p>
          <a:endParaRPr lang="ru-RU"/>
        </a:p>
      </dgm:t>
    </dgm:pt>
    <dgm:pt modelId="{F0E7F968-3E44-4E4B-8FF8-E11E2E476BC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Спортивное</a:t>
          </a:r>
        </a:p>
      </dgm:t>
    </dgm:pt>
    <dgm:pt modelId="{95A5AF56-1310-4C5C-8F93-128B985E4F38}" type="parTrans" cxnId="{8E3A7481-74E5-44DD-A256-0AF0A3A0575F}">
      <dgm:prSet/>
      <dgm:spPr/>
      <dgm:t>
        <a:bodyPr/>
        <a:lstStyle/>
        <a:p>
          <a:endParaRPr lang="ru-RU"/>
        </a:p>
      </dgm:t>
    </dgm:pt>
    <dgm:pt modelId="{87D84BFC-E495-4F9D-9266-A7D748272F28}" type="sibTrans" cxnId="{8E3A7481-74E5-44DD-A256-0AF0A3A0575F}">
      <dgm:prSet/>
      <dgm:spPr/>
      <dgm:t>
        <a:bodyPr/>
        <a:lstStyle/>
        <a:p>
          <a:endParaRPr lang="ru-RU"/>
        </a:p>
      </dgm:t>
    </dgm:pt>
    <dgm:pt modelId="{B965EF7E-F098-4BD0-9997-B6BDC0D95D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Сила,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скорость,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выносливость </a:t>
          </a:r>
        </a:p>
      </dgm:t>
    </dgm:pt>
    <dgm:pt modelId="{C8A0E1DE-434D-4710-BF75-0A1675C8B357}" type="parTrans" cxnId="{6E3DFB8E-841E-44BA-8D5A-3B6879E20AE4}">
      <dgm:prSet/>
      <dgm:spPr/>
      <dgm:t>
        <a:bodyPr/>
        <a:lstStyle/>
        <a:p>
          <a:endParaRPr lang="ru-RU"/>
        </a:p>
      </dgm:t>
    </dgm:pt>
    <dgm:pt modelId="{55A51DF4-FD6D-4505-80AC-E82744A0EE56}" type="sibTrans" cxnId="{6E3DFB8E-841E-44BA-8D5A-3B6879E20AE4}">
      <dgm:prSet/>
      <dgm:spPr/>
      <dgm:t>
        <a:bodyPr/>
        <a:lstStyle/>
        <a:p>
          <a:endParaRPr lang="ru-RU"/>
        </a:p>
      </dgm:t>
    </dgm:pt>
    <dgm:pt modelId="{C882457F-9284-4374-AEC7-D864C9F8D725}" type="pres">
      <dgm:prSet presAssocID="{EC36F63A-F7DB-431D-B4DB-86F444FAB1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ABF636-147A-4D95-885F-80A10A051087}" type="pres">
      <dgm:prSet presAssocID="{E333BD13-0D9A-43DC-9AA8-80E27695A79A}" presName="hierRoot1" presStyleCnt="0">
        <dgm:presLayoutVars>
          <dgm:hierBranch/>
        </dgm:presLayoutVars>
      </dgm:prSet>
      <dgm:spPr/>
    </dgm:pt>
    <dgm:pt modelId="{F5C4BC85-D76E-467C-97C7-034646D1847F}" type="pres">
      <dgm:prSet presAssocID="{E333BD13-0D9A-43DC-9AA8-80E27695A79A}" presName="rootComposite1" presStyleCnt="0"/>
      <dgm:spPr/>
    </dgm:pt>
    <dgm:pt modelId="{B18E7016-3ECE-4FDE-9802-0E9ECE4259E1}" type="pres">
      <dgm:prSet presAssocID="{E333BD13-0D9A-43DC-9AA8-80E27695A79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F9B471-D673-486D-9AE0-3EC6BA0FFE33}" type="pres">
      <dgm:prSet presAssocID="{E333BD13-0D9A-43DC-9AA8-80E27695A79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6ACAC1C-2FC5-4BBC-86A0-6E6B8AB88940}" type="pres">
      <dgm:prSet presAssocID="{E333BD13-0D9A-43DC-9AA8-80E27695A79A}" presName="hierChild2" presStyleCnt="0"/>
      <dgm:spPr/>
    </dgm:pt>
    <dgm:pt modelId="{C6C883F6-4C28-4325-B5FC-CCCE6E4A3FCE}" type="pres">
      <dgm:prSet presAssocID="{C7DAB949-E17C-4885-8AC7-F64390B356D9}" presName="Name35" presStyleLbl="parChTrans1D2" presStyleIdx="0" presStyleCnt="4"/>
      <dgm:spPr/>
      <dgm:t>
        <a:bodyPr/>
        <a:lstStyle/>
        <a:p>
          <a:endParaRPr lang="ru-RU"/>
        </a:p>
      </dgm:t>
    </dgm:pt>
    <dgm:pt modelId="{2C8CE28F-7C2F-4B92-957F-46F5853F3B15}" type="pres">
      <dgm:prSet presAssocID="{B0F5F73B-67FB-4C75-A228-E9A08EB30669}" presName="hierRoot2" presStyleCnt="0">
        <dgm:presLayoutVars>
          <dgm:hierBranch/>
        </dgm:presLayoutVars>
      </dgm:prSet>
      <dgm:spPr/>
    </dgm:pt>
    <dgm:pt modelId="{9B8A5972-CBA8-456D-A10D-52CD4F336270}" type="pres">
      <dgm:prSet presAssocID="{B0F5F73B-67FB-4C75-A228-E9A08EB30669}" presName="rootComposite" presStyleCnt="0"/>
      <dgm:spPr/>
    </dgm:pt>
    <dgm:pt modelId="{C0A6EFCC-722A-45F8-BF4B-7540354ACDA6}" type="pres">
      <dgm:prSet presAssocID="{B0F5F73B-67FB-4C75-A228-E9A08EB3066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A46DE3-4294-4B6A-890A-177604952DE7}" type="pres">
      <dgm:prSet presAssocID="{B0F5F73B-67FB-4C75-A228-E9A08EB30669}" presName="rootConnector" presStyleLbl="node2" presStyleIdx="0" presStyleCnt="4"/>
      <dgm:spPr/>
      <dgm:t>
        <a:bodyPr/>
        <a:lstStyle/>
        <a:p>
          <a:endParaRPr lang="ru-RU"/>
        </a:p>
      </dgm:t>
    </dgm:pt>
    <dgm:pt modelId="{E5E7A59B-B528-48EF-81D3-4C867ED1171B}" type="pres">
      <dgm:prSet presAssocID="{B0F5F73B-67FB-4C75-A228-E9A08EB30669}" presName="hierChild4" presStyleCnt="0"/>
      <dgm:spPr/>
    </dgm:pt>
    <dgm:pt modelId="{C6929B0B-5051-402C-BD5C-0BB5BD059EDE}" type="pres">
      <dgm:prSet presAssocID="{6AB55237-863C-4EDE-876D-BD48D10A6808}" presName="Name35" presStyleLbl="parChTrans1D3" presStyleIdx="0" presStyleCnt="4"/>
      <dgm:spPr/>
      <dgm:t>
        <a:bodyPr/>
        <a:lstStyle/>
        <a:p>
          <a:endParaRPr lang="ru-RU"/>
        </a:p>
      </dgm:t>
    </dgm:pt>
    <dgm:pt modelId="{FAADEA05-E459-416A-9942-AB107E65DC7A}" type="pres">
      <dgm:prSet presAssocID="{2873D08D-4A3F-432E-A5D1-8731D526B772}" presName="hierRoot2" presStyleCnt="0">
        <dgm:presLayoutVars>
          <dgm:hierBranch val="r"/>
        </dgm:presLayoutVars>
      </dgm:prSet>
      <dgm:spPr/>
    </dgm:pt>
    <dgm:pt modelId="{DBAF98FC-40CE-4F65-85B6-C944522A1D65}" type="pres">
      <dgm:prSet presAssocID="{2873D08D-4A3F-432E-A5D1-8731D526B772}" presName="rootComposite" presStyleCnt="0"/>
      <dgm:spPr/>
    </dgm:pt>
    <dgm:pt modelId="{8B64A301-1A73-4DD5-A112-87A4243ADB5A}" type="pres">
      <dgm:prSet presAssocID="{2873D08D-4A3F-432E-A5D1-8731D526B772}" presName="rootText" presStyleLbl="node3" presStyleIdx="0" presStyleCnt="4" custScaleX="116319" custScaleY="151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D1FA48-EE07-49EA-8602-5C99453FD354}" type="pres">
      <dgm:prSet presAssocID="{2873D08D-4A3F-432E-A5D1-8731D526B772}" presName="rootConnector" presStyleLbl="node3" presStyleIdx="0" presStyleCnt="4"/>
      <dgm:spPr/>
      <dgm:t>
        <a:bodyPr/>
        <a:lstStyle/>
        <a:p>
          <a:endParaRPr lang="ru-RU"/>
        </a:p>
      </dgm:t>
    </dgm:pt>
    <dgm:pt modelId="{F2F99E45-271F-495A-9D02-B16278586A63}" type="pres">
      <dgm:prSet presAssocID="{2873D08D-4A3F-432E-A5D1-8731D526B772}" presName="hierChild4" presStyleCnt="0"/>
      <dgm:spPr/>
    </dgm:pt>
    <dgm:pt modelId="{ED77326E-A753-48B2-98FB-8FBBFABF2805}" type="pres">
      <dgm:prSet presAssocID="{2873D08D-4A3F-432E-A5D1-8731D526B772}" presName="hierChild5" presStyleCnt="0"/>
      <dgm:spPr/>
    </dgm:pt>
    <dgm:pt modelId="{DBA73630-A93F-4A20-B476-1AC7EFAE6D7A}" type="pres">
      <dgm:prSet presAssocID="{B0F5F73B-67FB-4C75-A228-E9A08EB30669}" presName="hierChild5" presStyleCnt="0"/>
      <dgm:spPr/>
    </dgm:pt>
    <dgm:pt modelId="{A5222418-2BDD-4C42-B810-4D549055C785}" type="pres">
      <dgm:prSet presAssocID="{933EDDF7-4324-4C32-A3A5-ABE7C771C3AF}" presName="Name35" presStyleLbl="parChTrans1D2" presStyleIdx="1" presStyleCnt="4"/>
      <dgm:spPr/>
      <dgm:t>
        <a:bodyPr/>
        <a:lstStyle/>
        <a:p>
          <a:endParaRPr lang="ru-RU"/>
        </a:p>
      </dgm:t>
    </dgm:pt>
    <dgm:pt modelId="{ABFF06D6-0E08-4C73-BB84-4906D10954B2}" type="pres">
      <dgm:prSet presAssocID="{EA006AEE-6794-4780-9E27-0D11318D8D54}" presName="hierRoot2" presStyleCnt="0">
        <dgm:presLayoutVars>
          <dgm:hierBranch/>
        </dgm:presLayoutVars>
      </dgm:prSet>
      <dgm:spPr/>
    </dgm:pt>
    <dgm:pt modelId="{32C2E06C-77E0-4051-8C73-BF3539268D73}" type="pres">
      <dgm:prSet presAssocID="{EA006AEE-6794-4780-9E27-0D11318D8D54}" presName="rootComposite" presStyleCnt="0"/>
      <dgm:spPr/>
    </dgm:pt>
    <dgm:pt modelId="{808C16D5-005B-4690-BFC3-C289BC1D917F}" type="pres">
      <dgm:prSet presAssocID="{EA006AEE-6794-4780-9E27-0D11318D8D5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6BB47-CAC5-46B4-B68C-B79AFA28C0FE}" type="pres">
      <dgm:prSet presAssocID="{EA006AEE-6794-4780-9E27-0D11318D8D54}" presName="rootConnector" presStyleLbl="node2" presStyleIdx="1" presStyleCnt="4"/>
      <dgm:spPr/>
      <dgm:t>
        <a:bodyPr/>
        <a:lstStyle/>
        <a:p>
          <a:endParaRPr lang="ru-RU"/>
        </a:p>
      </dgm:t>
    </dgm:pt>
    <dgm:pt modelId="{AE730642-8562-4594-A8F9-C6B6FF286FC0}" type="pres">
      <dgm:prSet presAssocID="{EA006AEE-6794-4780-9E27-0D11318D8D54}" presName="hierChild4" presStyleCnt="0"/>
      <dgm:spPr/>
    </dgm:pt>
    <dgm:pt modelId="{382B18FA-4872-4055-8F50-9FB65B3EA45A}" type="pres">
      <dgm:prSet presAssocID="{BA734E07-F0CF-4295-B2AE-9A43698E9852}" presName="Name35" presStyleLbl="parChTrans1D3" presStyleIdx="1" presStyleCnt="4"/>
      <dgm:spPr/>
      <dgm:t>
        <a:bodyPr/>
        <a:lstStyle/>
        <a:p>
          <a:endParaRPr lang="ru-RU"/>
        </a:p>
      </dgm:t>
    </dgm:pt>
    <dgm:pt modelId="{978A36E2-2E94-4827-9AB3-16D05DF89B84}" type="pres">
      <dgm:prSet presAssocID="{06B4C8D5-86B3-40DF-83D3-F76A8C1AE8C9}" presName="hierRoot2" presStyleCnt="0">
        <dgm:presLayoutVars>
          <dgm:hierBranch val="r"/>
        </dgm:presLayoutVars>
      </dgm:prSet>
      <dgm:spPr/>
    </dgm:pt>
    <dgm:pt modelId="{91E2E2D4-F877-481A-96AB-EE19B9E06F9A}" type="pres">
      <dgm:prSet presAssocID="{06B4C8D5-86B3-40DF-83D3-F76A8C1AE8C9}" presName="rootComposite" presStyleCnt="0"/>
      <dgm:spPr/>
    </dgm:pt>
    <dgm:pt modelId="{83B19F66-C5B2-4C9B-AF91-60A49DE8BFB4}" type="pres">
      <dgm:prSet presAssocID="{06B4C8D5-86B3-40DF-83D3-F76A8C1AE8C9}" presName="rootText" presStyleLbl="node3" presStyleIdx="1" presStyleCnt="4" custScaleX="105779" custScaleY="163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8C22C2-9EE9-4334-B521-AF99AB0EC0A6}" type="pres">
      <dgm:prSet presAssocID="{06B4C8D5-86B3-40DF-83D3-F76A8C1AE8C9}" presName="rootConnector" presStyleLbl="node3" presStyleIdx="1" presStyleCnt="4"/>
      <dgm:spPr/>
      <dgm:t>
        <a:bodyPr/>
        <a:lstStyle/>
        <a:p>
          <a:endParaRPr lang="ru-RU"/>
        </a:p>
      </dgm:t>
    </dgm:pt>
    <dgm:pt modelId="{385427BF-A715-4244-88A1-26C110110086}" type="pres">
      <dgm:prSet presAssocID="{06B4C8D5-86B3-40DF-83D3-F76A8C1AE8C9}" presName="hierChild4" presStyleCnt="0"/>
      <dgm:spPr/>
    </dgm:pt>
    <dgm:pt modelId="{9F03C90F-CF78-4848-A546-8F149DF7410E}" type="pres">
      <dgm:prSet presAssocID="{06B4C8D5-86B3-40DF-83D3-F76A8C1AE8C9}" presName="hierChild5" presStyleCnt="0"/>
      <dgm:spPr/>
    </dgm:pt>
    <dgm:pt modelId="{C57C66AC-50F7-40AC-9A0A-CFD94700E063}" type="pres">
      <dgm:prSet presAssocID="{EA006AEE-6794-4780-9E27-0D11318D8D54}" presName="hierChild5" presStyleCnt="0"/>
      <dgm:spPr/>
    </dgm:pt>
    <dgm:pt modelId="{C405B6BC-8CEA-4CB1-9406-6EADD84F2DC1}" type="pres">
      <dgm:prSet presAssocID="{59BC9A63-7F96-4B6D-B09C-D13A4CB956E9}" presName="Name35" presStyleLbl="parChTrans1D2" presStyleIdx="2" presStyleCnt="4"/>
      <dgm:spPr/>
      <dgm:t>
        <a:bodyPr/>
        <a:lstStyle/>
        <a:p>
          <a:endParaRPr lang="ru-RU"/>
        </a:p>
      </dgm:t>
    </dgm:pt>
    <dgm:pt modelId="{E8EFDB53-AF51-4308-A4CC-8C94FA83463C}" type="pres">
      <dgm:prSet presAssocID="{28F4BD9B-1366-450C-B679-4C0F3D51A993}" presName="hierRoot2" presStyleCnt="0">
        <dgm:presLayoutVars>
          <dgm:hierBranch/>
        </dgm:presLayoutVars>
      </dgm:prSet>
      <dgm:spPr/>
    </dgm:pt>
    <dgm:pt modelId="{4D8EB056-6199-44C5-B4CE-DA9722795B5A}" type="pres">
      <dgm:prSet presAssocID="{28F4BD9B-1366-450C-B679-4C0F3D51A993}" presName="rootComposite" presStyleCnt="0"/>
      <dgm:spPr/>
    </dgm:pt>
    <dgm:pt modelId="{D2A16170-4D41-4B66-A2CB-3F7EA7260A39}" type="pres">
      <dgm:prSet presAssocID="{28F4BD9B-1366-450C-B679-4C0F3D51A99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97CBD2-64E2-454E-8ABC-AFCE712A3875}" type="pres">
      <dgm:prSet presAssocID="{28F4BD9B-1366-450C-B679-4C0F3D51A993}" presName="rootConnector" presStyleLbl="node2" presStyleIdx="2" presStyleCnt="4"/>
      <dgm:spPr/>
      <dgm:t>
        <a:bodyPr/>
        <a:lstStyle/>
        <a:p>
          <a:endParaRPr lang="ru-RU"/>
        </a:p>
      </dgm:t>
    </dgm:pt>
    <dgm:pt modelId="{B445B43B-FA0B-424B-9BF5-286007B738B6}" type="pres">
      <dgm:prSet presAssocID="{28F4BD9B-1366-450C-B679-4C0F3D51A993}" presName="hierChild4" presStyleCnt="0"/>
      <dgm:spPr/>
    </dgm:pt>
    <dgm:pt modelId="{1A4210AD-C290-4678-B0B5-F6B0593C6E4E}" type="pres">
      <dgm:prSet presAssocID="{005391E0-44FF-4ADE-A5DC-58138FFC00DB}" presName="Name35" presStyleLbl="parChTrans1D3" presStyleIdx="2" presStyleCnt="4"/>
      <dgm:spPr/>
      <dgm:t>
        <a:bodyPr/>
        <a:lstStyle/>
        <a:p>
          <a:endParaRPr lang="ru-RU"/>
        </a:p>
      </dgm:t>
    </dgm:pt>
    <dgm:pt modelId="{88593C18-222D-44A6-AB38-2BA47DDF1DAE}" type="pres">
      <dgm:prSet presAssocID="{30CFC5A3-3036-44D0-BC90-66BC4ADD0FDF}" presName="hierRoot2" presStyleCnt="0">
        <dgm:presLayoutVars>
          <dgm:hierBranch val="r"/>
        </dgm:presLayoutVars>
      </dgm:prSet>
      <dgm:spPr/>
    </dgm:pt>
    <dgm:pt modelId="{1EA81262-81F9-4EC6-8E8D-06E65E0DE127}" type="pres">
      <dgm:prSet presAssocID="{30CFC5A3-3036-44D0-BC90-66BC4ADD0FDF}" presName="rootComposite" presStyleCnt="0"/>
      <dgm:spPr/>
    </dgm:pt>
    <dgm:pt modelId="{6C441963-19DD-4988-A100-95FE8FC188E0}" type="pres">
      <dgm:prSet presAssocID="{30CFC5A3-3036-44D0-BC90-66BC4ADD0FDF}" presName="rootText" presStyleLbl="node3" presStyleIdx="2" presStyleCnt="4" custScaleX="89757" custScaleY="1367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AFCB45-C7ED-4437-87CD-0F3C153255B8}" type="pres">
      <dgm:prSet presAssocID="{30CFC5A3-3036-44D0-BC90-66BC4ADD0FDF}" presName="rootConnector" presStyleLbl="node3" presStyleIdx="2" presStyleCnt="4"/>
      <dgm:spPr/>
      <dgm:t>
        <a:bodyPr/>
        <a:lstStyle/>
        <a:p>
          <a:endParaRPr lang="ru-RU"/>
        </a:p>
      </dgm:t>
    </dgm:pt>
    <dgm:pt modelId="{7D05D666-779F-4504-AC2F-42636B51BD6C}" type="pres">
      <dgm:prSet presAssocID="{30CFC5A3-3036-44D0-BC90-66BC4ADD0FDF}" presName="hierChild4" presStyleCnt="0"/>
      <dgm:spPr/>
    </dgm:pt>
    <dgm:pt modelId="{315F8C18-6482-4A89-B11D-7C7112A85C81}" type="pres">
      <dgm:prSet presAssocID="{30CFC5A3-3036-44D0-BC90-66BC4ADD0FDF}" presName="hierChild5" presStyleCnt="0"/>
      <dgm:spPr/>
    </dgm:pt>
    <dgm:pt modelId="{24002830-454B-48A9-924B-6BD5CAB8EDC1}" type="pres">
      <dgm:prSet presAssocID="{28F4BD9B-1366-450C-B679-4C0F3D51A993}" presName="hierChild5" presStyleCnt="0"/>
      <dgm:spPr/>
    </dgm:pt>
    <dgm:pt modelId="{AAB6F9D9-F087-4D36-BD73-9FB58E095B8C}" type="pres">
      <dgm:prSet presAssocID="{95A5AF56-1310-4C5C-8F93-128B985E4F38}" presName="Name35" presStyleLbl="parChTrans1D2" presStyleIdx="3" presStyleCnt="4"/>
      <dgm:spPr/>
      <dgm:t>
        <a:bodyPr/>
        <a:lstStyle/>
        <a:p>
          <a:endParaRPr lang="ru-RU"/>
        </a:p>
      </dgm:t>
    </dgm:pt>
    <dgm:pt modelId="{E609AD0B-13E9-4973-950C-BCA5A6909755}" type="pres">
      <dgm:prSet presAssocID="{F0E7F968-3E44-4E4B-8FF8-E11E2E476BC6}" presName="hierRoot2" presStyleCnt="0">
        <dgm:presLayoutVars>
          <dgm:hierBranch/>
        </dgm:presLayoutVars>
      </dgm:prSet>
      <dgm:spPr/>
    </dgm:pt>
    <dgm:pt modelId="{AB5C8CC4-9C35-432F-8293-F8449BFBF6DE}" type="pres">
      <dgm:prSet presAssocID="{F0E7F968-3E44-4E4B-8FF8-E11E2E476BC6}" presName="rootComposite" presStyleCnt="0"/>
      <dgm:spPr/>
    </dgm:pt>
    <dgm:pt modelId="{6D442C78-FD4E-4577-A121-4FA4F6B02FC0}" type="pres">
      <dgm:prSet presAssocID="{F0E7F968-3E44-4E4B-8FF8-E11E2E476BC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4EB9F1-C409-41D7-A5A1-194A733FE96D}" type="pres">
      <dgm:prSet presAssocID="{F0E7F968-3E44-4E4B-8FF8-E11E2E476BC6}" presName="rootConnector" presStyleLbl="node2" presStyleIdx="3" presStyleCnt="4"/>
      <dgm:spPr/>
      <dgm:t>
        <a:bodyPr/>
        <a:lstStyle/>
        <a:p>
          <a:endParaRPr lang="ru-RU"/>
        </a:p>
      </dgm:t>
    </dgm:pt>
    <dgm:pt modelId="{EDEA2055-2CFF-4CDA-BC4E-90E3A9CD88A4}" type="pres">
      <dgm:prSet presAssocID="{F0E7F968-3E44-4E4B-8FF8-E11E2E476BC6}" presName="hierChild4" presStyleCnt="0"/>
      <dgm:spPr/>
    </dgm:pt>
    <dgm:pt modelId="{5C55095A-82FB-49EE-AA1A-0433E87A5565}" type="pres">
      <dgm:prSet presAssocID="{C8A0E1DE-434D-4710-BF75-0A1675C8B357}" presName="Name35" presStyleLbl="parChTrans1D3" presStyleIdx="3" presStyleCnt="4"/>
      <dgm:spPr/>
      <dgm:t>
        <a:bodyPr/>
        <a:lstStyle/>
        <a:p>
          <a:endParaRPr lang="ru-RU"/>
        </a:p>
      </dgm:t>
    </dgm:pt>
    <dgm:pt modelId="{C2D1979C-5999-4769-93D0-C4BF96B3CA88}" type="pres">
      <dgm:prSet presAssocID="{B965EF7E-F098-4BD0-9997-B6BDC0D95DA6}" presName="hierRoot2" presStyleCnt="0">
        <dgm:presLayoutVars>
          <dgm:hierBranch val="r"/>
        </dgm:presLayoutVars>
      </dgm:prSet>
      <dgm:spPr/>
    </dgm:pt>
    <dgm:pt modelId="{B5416DA3-98FD-4303-A7D6-03690F6D592F}" type="pres">
      <dgm:prSet presAssocID="{B965EF7E-F098-4BD0-9997-B6BDC0D95DA6}" presName="rootComposite" presStyleCnt="0"/>
      <dgm:spPr/>
    </dgm:pt>
    <dgm:pt modelId="{2CFC5214-0799-4B74-B29F-16C8AE7F8099}" type="pres">
      <dgm:prSet presAssocID="{B965EF7E-F098-4BD0-9997-B6BDC0D95DA6}" presName="rootText" presStyleLbl="node3" presStyleIdx="3" presStyleCnt="4" custScaleX="106258" custScaleY="160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EED762-2DF3-4294-93B8-830BFFE654F9}" type="pres">
      <dgm:prSet presAssocID="{B965EF7E-F098-4BD0-9997-B6BDC0D95DA6}" presName="rootConnector" presStyleLbl="node3" presStyleIdx="3" presStyleCnt="4"/>
      <dgm:spPr/>
      <dgm:t>
        <a:bodyPr/>
        <a:lstStyle/>
        <a:p>
          <a:endParaRPr lang="ru-RU"/>
        </a:p>
      </dgm:t>
    </dgm:pt>
    <dgm:pt modelId="{AFDF5BDA-2280-472D-9317-EC9E88E73C47}" type="pres">
      <dgm:prSet presAssocID="{B965EF7E-F098-4BD0-9997-B6BDC0D95DA6}" presName="hierChild4" presStyleCnt="0"/>
      <dgm:spPr/>
    </dgm:pt>
    <dgm:pt modelId="{951253F2-6672-483C-8F9F-D97B1F3401E8}" type="pres">
      <dgm:prSet presAssocID="{B965EF7E-F098-4BD0-9997-B6BDC0D95DA6}" presName="hierChild5" presStyleCnt="0"/>
      <dgm:spPr/>
    </dgm:pt>
    <dgm:pt modelId="{229D6698-4838-47FC-8DF1-53AFCFE29E97}" type="pres">
      <dgm:prSet presAssocID="{F0E7F968-3E44-4E4B-8FF8-E11E2E476BC6}" presName="hierChild5" presStyleCnt="0"/>
      <dgm:spPr/>
    </dgm:pt>
    <dgm:pt modelId="{0036482E-F8FD-48E5-87B4-47AF0BF072D3}" type="pres">
      <dgm:prSet presAssocID="{E333BD13-0D9A-43DC-9AA8-80E27695A79A}" presName="hierChild3" presStyleCnt="0"/>
      <dgm:spPr/>
    </dgm:pt>
  </dgm:ptLst>
  <dgm:cxnLst>
    <dgm:cxn modelId="{760DC4DA-1F11-404B-990B-1AB42EDC527C}" type="presOf" srcId="{B965EF7E-F098-4BD0-9997-B6BDC0D95DA6}" destId="{20EED762-2DF3-4294-93B8-830BFFE654F9}" srcOrd="1" destOrd="0" presId="urn:microsoft.com/office/officeart/2005/8/layout/orgChart1"/>
    <dgm:cxn modelId="{A2FA186D-60D9-415A-848B-353F5D558B54}" type="presOf" srcId="{C7DAB949-E17C-4885-8AC7-F64390B356D9}" destId="{C6C883F6-4C28-4325-B5FC-CCCE6E4A3FCE}" srcOrd="0" destOrd="0" presId="urn:microsoft.com/office/officeart/2005/8/layout/orgChart1"/>
    <dgm:cxn modelId="{132DE73B-B10F-4A99-A3EA-8C8224F2F119}" type="presOf" srcId="{6AB55237-863C-4EDE-876D-BD48D10A6808}" destId="{C6929B0B-5051-402C-BD5C-0BB5BD059EDE}" srcOrd="0" destOrd="0" presId="urn:microsoft.com/office/officeart/2005/8/layout/orgChart1"/>
    <dgm:cxn modelId="{1F49334C-82EC-4E25-B7FD-6F0CBF66FD68}" type="presOf" srcId="{C8A0E1DE-434D-4710-BF75-0A1675C8B357}" destId="{5C55095A-82FB-49EE-AA1A-0433E87A5565}" srcOrd="0" destOrd="0" presId="urn:microsoft.com/office/officeart/2005/8/layout/orgChart1"/>
    <dgm:cxn modelId="{250FD6F5-FDD2-4922-BAF6-475295CFD356}" type="presOf" srcId="{95A5AF56-1310-4C5C-8F93-128B985E4F38}" destId="{AAB6F9D9-F087-4D36-BD73-9FB58E095B8C}" srcOrd="0" destOrd="0" presId="urn:microsoft.com/office/officeart/2005/8/layout/orgChart1"/>
    <dgm:cxn modelId="{8C86FC40-DA75-4795-9700-397BE6ED707E}" srcId="{E333BD13-0D9A-43DC-9AA8-80E27695A79A}" destId="{28F4BD9B-1366-450C-B679-4C0F3D51A993}" srcOrd="2" destOrd="0" parTransId="{59BC9A63-7F96-4B6D-B09C-D13A4CB956E9}" sibTransId="{1394F38C-92E8-4E2C-BC42-967E94AD7754}"/>
    <dgm:cxn modelId="{30CA4312-577A-4558-8965-A08C140CAA22}" type="presOf" srcId="{06B4C8D5-86B3-40DF-83D3-F76A8C1AE8C9}" destId="{83B19F66-C5B2-4C9B-AF91-60A49DE8BFB4}" srcOrd="0" destOrd="0" presId="urn:microsoft.com/office/officeart/2005/8/layout/orgChart1"/>
    <dgm:cxn modelId="{1C7DF35E-2259-4498-A59E-3AE3D642FEA3}" srcId="{28F4BD9B-1366-450C-B679-4C0F3D51A993}" destId="{30CFC5A3-3036-44D0-BC90-66BC4ADD0FDF}" srcOrd="0" destOrd="0" parTransId="{005391E0-44FF-4ADE-A5DC-58138FFC00DB}" sibTransId="{A0F763EF-08E5-4278-B8D6-8AD0654FBDAC}"/>
    <dgm:cxn modelId="{6E3DFB8E-841E-44BA-8D5A-3B6879E20AE4}" srcId="{F0E7F968-3E44-4E4B-8FF8-E11E2E476BC6}" destId="{B965EF7E-F098-4BD0-9997-B6BDC0D95DA6}" srcOrd="0" destOrd="0" parTransId="{C8A0E1DE-434D-4710-BF75-0A1675C8B357}" sibTransId="{55A51DF4-FD6D-4505-80AC-E82744A0EE56}"/>
    <dgm:cxn modelId="{33CC4F6B-6D9B-4C08-B6F3-137734FED9FC}" srcId="{B0F5F73B-67FB-4C75-A228-E9A08EB30669}" destId="{2873D08D-4A3F-432E-A5D1-8731D526B772}" srcOrd="0" destOrd="0" parTransId="{6AB55237-863C-4EDE-876D-BD48D10A6808}" sibTransId="{A4F0A1B9-D5D2-44C9-85EB-E74CA39CFE84}"/>
    <dgm:cxn modelId="{B562729C-409A-4C5B-A1C2-E95A0C2DFAC2}" type="presOf" srcId="{59BC9A63-7F96-4B6D-B09C-D13A4CB956E9}" destId="{C405B6BC-8CEA-4CB1-9406-6EADD84F2DC1}" srcOrd="0" destOrd="0" presId="urn:microsoft.com/office/officeart/2005/8/layout/orgChart1"/>
    <dgm:cxn modelId="{D7316F49-6F8F-44EF-B949-86A2AF822853}" srcId="{E333BD13-0D9A-43DC-9AA8-80E27695A79A}" destId="{B0F5F73B-67FB-4C75-A228-E9A08EB30669}" srcOrd="0" destOrd="0" parTransId="{C7DAB949-E17C-4885-8AC7-F64390B356D9}" sibTransId="{AD726BBF-9A4D-44AF-ABB7-00CAFA10F182}"/>
    <dgm:cxn modelId="{C8A62236-FF4B-42A8-B9E6-CE6FD2E37000}" type="presOf" srcId="{F0E7F968-3E44-4E4B-8FF8-E11E2E476BC6}" destId="{674EB9F1-C409-41D7-A5A1-194A733FE96D}" srcOrd="1" destOrd="0" presId="urn:microsoft.com/office/officeart/2005/8/layout/orgChart1"/>
    <dgm:cxn modelId="{9346A3FD-352A-46A7-A710-339452B52F97}" type="presOf" srcId="{30CFC5A3-3036-44D0-BC90-66BC4ADD0FDF}" destId="{B7AFCB45-C7ED-4437-87CD-0F3C153255B8}" srcOrd="1" destOrd="0" presId="urn:microsoft.com/office/officeart/2005/8/layout/orgChart1"/>
    <dgm:cxn modelId="{BB1B2BA6-AAE2-482A-9AF3-3E9B4F97C044}" type="presOf" srcId="{E333BD13-0D9A-43DC-9AA8-80E27695A79A}" destId="{49F9B471-D673-486D-9AE0-3EC6BA0FFE33}" srcOrd="1" destOrd="0" presId="urn:microsoft.com/office/officeart/2005/8/layout/orgChart1"/>
    <dgm:cxn modelId="{0A9D536F-DC54-47A7-939D-86EEB2897AA6}" type="presOf" srcId="{28F4BD9B-1366-450C-B679-4C0F3D51A993}" destId="{6A97CBD2-64E2-454E-8ABC-AFCE712A3875}" srcOrd="1" destOrd="0" presId="urn:microsoft.com/office/officeart/2005/8/layout/orgChart1"/>
    <dgm:cxn modelId="{A7A6EAC8-5614-4036-9B53-1025E8F525FC}" srcId="{EC36F63A-F7DB-431D-B4DB-86F444FAB1CE}" destId="{E333BD13-0D9A-43DC-9AA8-80E27695A79A}" srcOrd="0" destOrd="0" parTransId="{E5E9B457-59B7-47C6-ABD8-1680EFE37BC2}" sibTransId="{D6ED3FC1-D73F-495F-A5A7-B8608337EC82}"/>
    <dgm:cxn modelId="{1EB28EFC-F701-419C-8E8A-04373B4C511E}" type="presOf" srcId="{2873D08D-4A3F-432E-A5D1-8731D526B772}" destId="{8B64A301-1A73-4DD5-A112-87A4243ADB5A}" srcOrd="0" destOrd="0" presId="urn:microsoft.com/office/officeart/2005/8/layout/orgChart1"/>
    <dgm:cxn modelId="{BC173DD6-E824-4BC7-8192-CF170807A99A}" type="presOf" srcId="{B0F5F73B-67FB-4C75-A228-E9A08EB30669}" destId="{C0A6EFCC-722A-45F8-BF4B-7540354ACDA6}" srcOrd="0" destOrd="0" presId="urn:microsoft.com/office/officeart/2005/8/layout/orgChart1"/>
    <dgm:cxn modelId="{813BE2C2-0C2A-477B-9BFE-195758BDA960}" type="presOf" srcId="{933EDDF7-4324-4C32-A3A5-ABE7C771C3AF}" destId="{A5222418-2BDD-4C42-B810-4D549055C785}" srcOrd="0" destOrd="0" presId="urn:microsoft.com/office/officeart/2005/8/layout/orgChart1"/>
    <dgm:cxn modelId="{1909F126-208C-47A0-B9DB-E7D960AE4B42}" type="presOf" srcId="{06B4C8D5-86B3-40DF-83D3-F76A8C1AE8C9}" destId="{708C22C2-9EE9-4334-B521-AF99AB0EC0A6}" srcOrd="1" destOrd="0" presId="urn:microsoft.com/office/officeart/2005/8/layout/orgChart1"/>
    <dgm:cxn modelId="{9AA2C833-5270-4772-AAE5-94C819B1A70D}" type="presOf" srcId="{EA006AEE-6794-4780-9E27-0D11318D8D54}" destId="{E1C6BB47-CAC5-46B4-B68C-B79AFA28C0FE}" srcOrd="1" destOrd="0" presId="urn:microsoft.com/office/officeart/2005/8/layout/orgChart1"/>
    <dgm:cxn modelId="{B47F5D9E-EE8A-494E-8C6F-85C5C86E9FF3}" type="presOf" srcId="{B965EF7E-F098-4BD0-9997-B6BDC0D95DA6}" destId="{2CFC5214-0799-4B74-B29F-16C8AE7F8099}" srcOrd="0" destOrd="0" presId="urn:microsoft.com/office/officeart/2005/8/layout/orgChart1"/>
    <dgm:cxn modelId="{CDDB8235-55D4-4F78-A6BD-11F40179E228}" type="presOf" srcId="{2873D08D-4A3F-432E-A5D1-8731D526B772}" destId="{0AD1FA48-EE07-49EA-8602-5C99453FD354}" srcOrd="1" destOrd="0" presId="urn:microsoft.com/office/officeart/2005/8/layout/orgChart1"/>
    <dgm:cxn modelId="{F624B2D2-7A07-4563-B237-1F6033D19126}" srcId="{EA006AEE-6794-4780-9E27-0D11318D8D54}" destId="{06B4C8D5-86B3-40DF-83D3-F76A8C1AE8C9}" srcOrd="0" destOrd="0" parTransId="{BA734E07-F0CF-4295-B2AE-9A43698E9852}" sibTransId="{8C8BABFE-007F-4032-A170-0E3200C411AB}"/>
    <dgm:cxn modelId="{8E3A7481-74E5-44DD-A256-0AF0A3A0575F}" srcId="{E333BD13-0D9A-43DC-9AA8-80E27695A79A}" destId="{F0E7F968-3E44-4E4B-8FF8-E11E2E476BC6}" srcOrd="3" destOrd="0" parTransId="{95A5AF56-1310-4C5C-8F93-128B985E4F38}" sibTransId="{87D84BFC-E495-4F9D-9266-A7D748272F28}"/>
    <dgm:cxn modelId="{D8070744-2A28-4909-BD78-5153C98E0153}" type="presOf" srcId="{28F4BD9B-1366-450C-B679-4C0F3D51A993}" destId="{D2A16170-4D41-4B66-A2CB-3F7EA7260A39}" srcOrd="0" destOrd="0" presId="urn:microsoft.com/office/officeart/2005/8/layout/orgChart1"/>
    <dgm:cxn modelId="{51A22E05-8DB2-4067-BF23-1B6F275089CD}" srcId="{E333BD13-0D9A-43DC-9AA8-80E27695A79A}" destId="{EA006AEE-6794-4780-9E27-0D11318D8D54}" srcOrd="1" destOrd="0" parTransId="{933EDDF7-4324-4C32-A3A5-ABE7C771C3AF}" sibTransId="{61F342FB-801E-4101-A6BA-C3084BFDE9F3}"/>
    <dgm:cxn modelId="{72DAEC2B-747C-4575-BEC7-6273D5CC7F9D}" type="presOf" srcId="{005391E0-44FF-4ADE-A5DC-58138FFC00DB}" destId="{1A4210AD-C290-4678-B0B5-F6B0593C6E4E}" srcOrd="0" destOrd="0" presId="urn:microsoft.com/office/officeart/2005/8/layout/orgChart1"/>
    <dgm:cxn modelId="{53DBC5E8-732D-4646-8850-78BFCB8D2E8C}" type="presOf" srcId="{EC36F63A-F7DB-431D-B4DB-86F444FAB1CE}" destId="{C882457F-9284-4374-AEC7-D864C9F8D725}" srcOrd="0" destOrd="0" presId="urn:microsoft.com/office/officeart/2005/8/layout/orgChart1"/>
    <dgm:cxn modelId="{9368B6E8-5EF3-4A89-99B3-3B5255F3DB98}" type="presOf" srcId="{30CFC5A3-3036-44D0-BC90-66BC4ADD0FDF}" destId="{6C441963-19DD-4988-A100-95FE8FC188E0}" srcOrd="0" destOrd="0" presId="urn:microsoft.com/office/officeart/2005/8/layout/orgChart1"/>
    <dgm:cxn modelId="{9FBF1C7B-20C1-46E5-933F-876A7C42E4FF}" type="presOf" srcId="{F0E7F968-3E44-4E4B-8FF8-E11E2E476BC6}" destId="{6D442C78-FD4E-4577-A121-4FA4F6B02FC0}" srcOrd="0" destOrd="0" presId="urn:microsoft.com/office/officeart/2005/8/layout/orgChart1"/>
    <dgm:cxn modelId="{E38916AC-E787-4B96-B36D-C638FF8C8621}" type="presOf" srcId="{E333BD13-0D9A-43DC-9AA8-80E27695A79A}" destId="{B18E7016-3ECE-4FDE-9802-0E9ECE4259E1}" srcOrd="0" destOrd="0" presId="urn:microsoft.com/office/officeart/2005/8/layout/orgChart1"/>
    <dgm:cxn modelId="{98429346-5BEA-4B34-A2AE-2E4094DD461D}" type="presOf" srcId="{EA006AEE-6794-4780-9E27-0D11318D8D54}" destId="{808C16D5-005B-4690-BFC3-C289BC1D917F}" srcOrd="0" destOrd="0" presId="urn:microsoft.com/office/officeart/2005/8/layout/orgChart1"/>
    <dgm:cxn modelId="{2BAFFB2E-ED65-4A3A-AFB1-F691B245CEC4}" type="presOf" srcId="{B0F5F73B-67FB-4C75-A228-E9A08EB30669}" destId="{FFA46DE3-4294-4B6A-890A-177604952DE7}" srcOrd="1" destOrd="0" presId="urn:microsoft.com/office/officeart/2005/8/layout/orgChart1"/>
    <dgm:cxn modelId="{7D179FC0-A639-4CBB-8002-0FF74CDE22DF}" type="presOf" srcId="{BA734E07-F0CF-4295-B2AE-9A43698E9852}" destId="{382B18FA-4872-4055-8F50-9FB65B3EA45A}" srcOrd="0" destOrd="0" presId="urn:microsoft.com/office/officeart/2005/8/layout/orgChart1"/>
    <dgm:cxn modelId="{4C150CAD-8ABF-46FF-BF07-4324EFF58B71}" type="presParOf" srcId="{C882457F-9284-4374-AEC7-D864C9F8D725}" destId="{21ABF636-147A-4D95-885F-80A10A051087}" srcOrd="0" destOrd="0" presId="urn:microsoft.com/office/officeart/2005/8/layout/orgChart1"/>
    <dgm:cxn modelId="{98C5769E-8EB2-4820-90B1-080D4159B00A}" type="presParOf" srcId="{21ABF636-147A-4D95-885F-80A10A051087}" destId="{F5C4BC85-D76E-467C-97C7-034646D1847F}" srcOrd="0" destOrd="0" presId="urn:microsoft.com/office/officeart/2005/8/layout/orgChart1"/>
    <dgm:cxn modelId="{E64AFC7F-A006-4189-9327-87C11A1F9B52}" type="presParOf" srcId="{F5C4BC85-D76E-467C-97C7-034646D1847F}" destId="{B18E7016-3ECE-4FDE-9802-0E9ECE4259E1}" srcOrd="0" destOrd="0" presId="urn:microsoft.com/office/officeart/2005/8/layout/orgChart1"/>
    <dgm:cxn modelId="{6A6FD14C-25EF-4D5B-B85E-B8AB082D0D96}" type="presParOf" srcId="{F5C4BC85-D76E-467C-97C7-034646D1847F}" destId="{49F9B471-D673-486D-9AE0-3EC6BA0FFE33}" srcOrd="1" destOrd="0" presId="urn:microsoft.com/office/officeart/2005/8/layout/orgChart1"/>
    <dgm:cxn modelId="{0C443989-9B5D-4CAB-9597-69C77A005E0F}" type="presParOf" srcId="{21ABF636-147A-4D95-885F-80A10A051087}" destId="{36ACAC1C-2FC5-4BBC-86A0-6E6B8AB88940}" srcOrd="1" destOrd="0" presId="urn:microsoft.com/office/officeart/2005/8/layout/orgChart1"/>
    <dgm:cxn modelId="{9DC9242C-E045-468D-9C18-B49B6453FEC2}" type="presParOf" srcId="{36ACAC1C-2FC5-4BBC-86A0-6E6B8AB88940}" destId="{C6C883F6-4C28-4325-B5FC-CCCE6E4A3FCE}" srcOrd="0" destOrd="0" presId="urn:microsoft.com/office/officeart/2005/8/layout/orgChart1"/>
    <dgm:cxn modelId="{BBAE8DFE-AA30-463C-8F55-E7BF5445CDB4}" type="presParOf" srcId="{36ACAC1C-2FC5-4BBC-86A0-6E6B8AB88940}" destId="{2C8CE28F-7C2F-4B92-957F-46F5853F3B15}" srcOrd="1" destOrd="0" presId="urn:microsoft.com/office/officeart/2005/8/layout/orgChart1"/>
    <dgm:cxn modelId="{D98DCE82-3EA5-4C92-A8C1-C3425415A914}" type="presParOf" srcId="{2C8CE28F-7C2F-4B92-957F-46F5853F3B15}" destId="{9B8A5972-CBA8-456D-A10D-52CD4F336270}" srcOrd="0" destOrd="0" presId="urn:microsoft.com/office/officeart/2005/8/layout/orgChart1"/>
    <dgm:cxn modelId="{1297328C-AD4D-41B4-9E17-76CC8722DC34}" type="presParOf" srcId="{9B8A5972-CBA8-456D-A10D-52CD4F336270}" destId="{C0A6EFCC-722A-45F8-BF4B-7540354ACDA6}" srcOrd="0" destOrd="0" presId="urn:microsoft.com/office/officeart/2005/8/layout/orgChart1"/>
    <dgm:cxn modelId="{63DC8674-0295-4FFE-9525-EA41663CF609}" type="presParOf" srcId="{9B8A5972-CBA8-456D-A10D-52CD4F336270}" destId="{FFA46DE3-4294-4B6A-890A-177604952DE7}" srcOrd="1" destOrd="0" presId="urn:microsoft.com/office/officeart/2005/8/layout/orgChart1"/>
    <dgm:cxn modelId="{80F9F093-8592-4C76-9E15-5E684BACE4E9}" type="presParOf" srcId="{2C8CE28F-7C2F-4B92-957F-46F5853F3B15}" destId="{E5E7A59B-B528-48EF-81D3-4C867ED1171B}" srcOrd="1" destOrd="0" presId="urn:microsoft.com/office/officeart/2005/8/layout/orgChart1"/>
    <dgm:cxn modelId="{568EF60D-BD63-4C92-99E0-25B015278A21}" type="presParOf" srcId="{E5E7A59B-B528-48EF-81D3-4C867ED1171B}" destId="{C6929B0B-5051-402C-BD5C-0BB5BD059EDE}" srcOrd="0" destOrd="0" presId="urn:microsoft.com/office/officeart/2005/8/layout/orgChart1"/>
    <dgm:cxn modelId="{58D9CB35-B4C4-41F5-BCA5-098550518100}" type="presParOf" srcId="{E5E7A59B-B528-48EF-81D3-4C867ED1171B}" destId="{FAADEA05-E459-416A-9942-AB107E65DC7A}" srcOrd="1" destOrd="0" presId="urn:microsoft.com/office/officeart/2005/8/layout/orgChart1"/>
    <dgm:cxn modelId="{6249A187-C7DF-44FF-AD3F-8633A891D5FF}" type="presParOf" srcId="{FAADEA05-E459-416A-9942-AB107E65DC7A}" destId="{DBAF98FC-40CE-4F65-85B6-C944522A1D65}" srcOrd="0" destOrd="0" presId="urn:microsoft.com/office/officeart/2005/8/layout/orgChart1"/>
    <dgm:cxn modelId="{D129AE08-A74A-4657-9892-E293EF54202A}" type="presParOf" srcId="{DBAF98FC-40CE-4F65-85B6-C944522A1D65}" destId="{8B64A301-1A73-4DD5-A112-87A4243ADB5A}" srcOrd="0" destOrd="0" presId="urn:microsoft.com/office/officeart/2005/8/layout/orgChart1"/>
    <dgm:cxn modelId="{099F0683-3502-4FC9-A3ED-E7D188D3BAD7}" type="presParOf" srcId="{DBAF98FC-40CE-4F65-85B6-C944522A1D65}" destId="{0AD1FA48-EE07-49EA-8602-5C99453FD354}" srcOrd="1" destOrd="0" presId="urn:microsoft.com/office/officeart/2005/8/layout/orgChart1"/>
    <dgm:cxn modelId="{25471EF1-22EA-45BD-903D-6CF435DA0BBA}" type="presParOf" srcId="{FAADEA05-E459-416A-9942-AB107E65DC7A}" destId="{F2F99E45-271F-495A-9D02-B16278586A63}" srcOrd="1" destOrd="0" presId="urn:microsoft.com/office/officeart/2005/8/layout/orgChart1"/>
    <dgm:cxn modelId="{FDC8EB5B-D2E1-4DE4-A72E-89A293F81E6D}" type="presParOf" srcId="{FAADEA05-E459-416A-9942-AB107E65DC7A}" destId="{ED77326E-A753-48B2-98FB-8FBBFABF2805}" srcOrd="2" destOrd="0" presId="urn:microsoft.com/office/officeart/2005/8/layout/orgChart1"/>
    <dgm:cxn modelId="{77885E8C-20A4-4F57-A41D-EE026824C5BA}" type="presParOf" srcId="{2C8CE28F-7C2F-4B92-957F-46F5853F3B15}" destId="{DBA73630-A93F-4A20-B476-1AC7EFAE6D7A}" srcOrd="2" destOrd="0" presId="urn:microsoft.com/office/officeart/2005/8/layout/orgChart1"/>
    <dgm:cxn modelId="{D97C3BF8-2341-4662-AC55-D7B3AF0979DA}" type="presParOf" srcId="{36ACAC1C-2FC5-4BBC-86A0-6E6B8AB88940}" destId="{A5222418-2BDD-4C42-B810-4D549055C785}" srcOrd="2" destOrd="0" presId="urn:microsoft.com/office/officeart/2005/8/layout/orgChart1"/>
    <dgm:cxn modelId="{244A9B82-DFD4-4FBB-8E46-B12E81A4BBBA}" type="presParOf" srcId="{36ACAC1C-2FC5-4BBC-86A0-6E6B8AB88940}" destId="{ABFF06D6-0E08-4C73-BB84-4906D10954B2}" srcOrd="3" destOrd="0" presId="urn:microsoft.com/office/officeart/2005/8/layout/orgChart1"/>
    <dgm:cxn modelId="{F29BC6DA-3AA4-4001-A463-C7AFD2A9DFFD}" type="presParOf" srcId="{ABFF06D6-0E08-4C73-BB84-4906D10954B2}" destId="{32C2E06C-77E0-4051-8C73-BF3539268D73}" srcOrd="0" destOrd="0" presId="urn:microsoft.com/office/officeart/2005/8/layout/orgChart1"/>
    <dgm:cxn modelId="{BF673611-2ED8-4366-94B0-5C4BE32733EA}" type="presParOf" srcId="{32C2E06C-77E0-4051-8C73-BF3539268D73}" destId="{808C16D5-005B-4690-BFC3-C289BC1D917F}" srcOrd="0" destOrd="0" presId="urn:microsoft.com/office/officeart/2005/8/layout/orgChart1"/>
    <dgm:cxn modelId="{9F6F5CE0-C0DD-4689-9397-5F046FD0D2D6}" type="presParOf" srcId="{32C2E06C-77E0-4051-8C73-BF3539268D73}" destId="{E1C6BB47-CAC5-46B4-B68C-B79AFA28C0FE}" srcOrd="1" destOrd="0" presId="urn:microsoft.com/office/officeart/2005/8/layout/orgChart1"/>
    <dgm:cxn modelId="{D6B30CF7-97B4-4152-B70F-868D2AA30EA3}" type="presParOf" srcId="{ABFF06D6-0E08-4C73-BB84-4906D10954B2}" destId="{AE730642-8562-4594-A8F9-C6B6FF286FC0}" srcOrd="1" destOrd="0" presId="urn:microsoft.com/office/officeart/2005/8/layout/orgChart1"/>
    <dgm:cxn modelId="{520B8B0A-DF0B-4E2E-BDE3-699C23E6DBDB}" type="presParOf" srcId="{AE730642-8562-4594-A8F9-C6B6FF286FC0}" destId="{382B18FA-4872-4055-8F50-9FB65B3EA45A}" srcOrd="0" destOrd="0" presId="urn:microsoft.com/office/officeart/2005/8/layout/orgChart1"/>
    <dgm:cxn modelId="{BB709914-9AC4-4DAA-8E97-E5E0592FD7E1}" type="presParOf" srcId="{AE730642-8562-4594-A8F9-C6B6FF286FC0}" destId="{978A36E2-2E94-4827-9AB3-16D05DF89B84}" srcOrd="1" destOrd="0" presId="urn:microsoft.com/office/officeart/2005/8/layout/orgChart1"/>
    <dgm:cxn modelId="{1B6326B0-FD8F-4B83-A9B0-69AD32949A35}" type="presParOf" srcId="{978A36E2-2E94-4827-9AB3-16D05DF89B84}" destId="{91E2E2D4-F877-481A-96AB-EE19B9E06F9A}" srcOrd="0" destOrd="0" presId="urn:microsoft.com/office/officeart/2005/8/layout/orgChart1"/>
    <dgm:cxn modelId="{46BFABDD-B3C9-4930-B603-A8A759276E95}" type="presParOf" srcId="{91E2E2D4-F877-481A-96AB-EE19B9E06F9A}" destId="{83B19F66-C5B2-4C9B-AF91-60A49DE8BFB4}" srcOrd="0" destOrd="0" presId="urn:microsoft.com/office/officeart/2005/8/layout/orgChart1"/>
    <dgm:cxn modelId="{DE53B48E-E270-49D9-8D0B-AE38FFEBD9C1}" type="presParOf" srcId="{91E2E2D4-F877-481A-96AB-EE19B9E06F9A}" destId="{708C22C2-9EE9-4334-B521-AF99AB0EC0A6}" srcOrd="1" destOrd="0" presId="urn:microsoft.com/office/officeart/2005/8/layout/orgChart1"/>
    <dgm:cxn modelId="{1FB648D6-C1E2-4CAF-9F94-4B09264626B5}" type="presParOf" srcId="{978A36E2-2E94-4827-9AB3-16D05DF89B84}" destId="{385427BF-A715-4244-88A1-26C110110086}" srcOrd="1" destOrd="0" presId="urn:microsoft.com/office/officeart/2005/8/layout/orgChart1"/>
    <dgm:cxn modelId="{1EACE0D0-E0DD-4F72-9616-7C513557938B}" type="presParOf" srcId="{978A36E2-2E94-4827-9AB3-16D05DF89B84}" destId="{9F03C90F-CF78-4848-A546-8F149DF7410E}" srcOrd="2" destOrd="0" presId="urn:microsoft.com/office/officeart/2005/8/layout/orgChart1"/>
    <dgm:cxn modelId="{ADA01FE5-B5DE-4F8D-AD59-900C84F6E736}" type="presParOf" srcId="{ABFF06D6-0E08-4C73-BB84-4906D10954B2}" destId="{C57C66AC-50F7-40AC-9A0A-CFD94700E063}" srcOrd="2" destOrd="0" presId="urn:microsoft.com/office/officeart/2005/8/layout/orgChart1"/>
    <dgm:cxn modelId="{34A75613-F379-46D9-8C28-FC58417B4616}" type="presParOf" srcId="{36ACAC1C-2FC5-4BBC-86A0-6E6B8AB88940}" destId="{C405B6BC-8CEA-4CB1-9406-6EADD84F2DC1}" srcOrd="4" destOrd="0" presId="urn:microsoft.com/office/officeart/2005/8/layout/orgChart1"/>
    <dgm:cxn modelId="{FD04864E-C372-46DD-B5DF-74A46F6AE0F0}" type="presParOf" srcId="{36ACAC1C-2FC5-4BBC-86A0-6E6B8AB88940}" destId="{E8EFDB53-AF51-4308-A4CC-8C94FA83463C}" srcOrd="5" destOrd="0" presId="urn:microsoft.com/office/officeart/2005/8/layout/orgChart1"/>
    <dgm:cxn modelId="{DA32C015-4E79-49D2-BE5B-DD80C07D78DE}" type="presParOf" srcId="{E8EFDB53-AF51-4308-A4CC-8C94FA83463C}" destId="{4D8EB056-6199-44C5-B4CE-DA9722795B5A}" srcOrd="0" destOrd="0" presId="urn:microsoft.com/office/officeart/2005/8/layout/orgChart1"/>
    <dgm:cxn modelId="{B92AB5E6-8E86-4803-99BC-42ABC52526AD}" type="presParOf" srcId="{4D8EB056-6199-44C5-B4CE-DA9722795B5A}" destId="{D2A16170-4D41-4B66-A2CB-3F7EA7260A39}" srcOrd="0" destOrd="0" presId="urn:microsoft.com/office/officeart/2005/8/layout/orgChart1"/>
    <dgm:cxn modelId="{2A7AD51C-5CBE-4272-A4F8-EA980D0ED635}" type="presParOf" srcId="{4D8EB056-6199-44C5-B4CE-DA9722795B5A}" destId="{6A97CBD2-64E2-454E-8ABC-AFCE712A3875}" srcOrd="1" destOrd="0" presId="urn:microsoft.com/office/officeart/2005/8/layout/orgChart1"/>
    <dgm:cxn modelId="{85006FD8-D660-4C54-BD0C-0E8335E318E0}" type="presParOf" srcId="{E8EFDB53-AF51-4308-A4CC-8C94FA83463C}" destId="{B445B43B-FA0B-424B-9BF5-286007B738B6}" srcOrd="1" destOrd="0" presId="urn:microsoft.com/office/officeart/2005/8/layout/orgChart1"/>
    <dgm:cxn modelId="{534B167B-C67D-4A3B-947D-50C7D50D9107}" type="presParOf" srcId="{B445B43B-FA0B-424B-9BF5-286007B738B6}" destId="{1A4210AD-C290-4678-B0B5-F6B0593C6E4E}" srcOrd="0" destOrd="0" presId="urn:microsoft.com/office/officeart/2005/8/layout/orgChart1"/>
    <dgm:cxn modelId="{7A6F141B-3681-4A84-9C53-19BE7FE72BAA}" type="presParOf" srcId="{B445B43B-FA0B-424B-9BF5-286007B738B6}" destId="{88593C18-222D-44A6-AB38-2BA47DDF1DAE}" srcOrd="1" destOrd="0" presId="urn:microsoft.com/office/officeart/2005/8/layout/orgChart1"/>
    <dgm:cxn modelId="{DD8A6731-00B8-47EA-9CB8-12F03F737B87}" type="presParOf" srcId="{88593C18-222D-44A6-AB38-2BA47DDF1DAE}" destId="{1EA81262-81F9-4EC6-8E8D-06E65E0DE127}" srcOrd="0" destOrd="0" presId="urn:microsoft.com/office/officeart/2005/8/layout/orgChart1"/>
    <dgm:cxn modelId="{CA862B22-1D21-4C0B-98C7-0395D438258F}" type="presParOf" srcId="{1EA81262-81F9-4EC6-8E8D-06E65E0DE127}" destId="{6C441963-19DD-4988-A100-95FE8FC188E0}" srcOrd="0" destOrd="0" presId="urn:microsoft.com/office/officeart/2005/8/layout/orgChart1"/>
    <dgm:cxn modelId="{4C2F13B4-D368-4525-A112-E3BEB69D06B9}" type="presParOf" srcId="{1EA81262-81F9-4EC6-8E8D-06E65E0DE127}" destId="{B7AFCB45-C7ED-4437-87CD-0F3C153255B8}" srcOrd="1" destOrd="0" presId="urn:microsoft.com/office/officeart/2005/8/layout/orgChart1"/>
    <dgm:cxn modelId="{E9A9BC75-704E-419F-991C-4D5F0B6AAC15}" type="presParOf" srcId="{88593C18-222D-44A6-AB38-2BA47DDF1DAE}" destId="{7D05D666-779F-4504-AC2F-42636B51BD6C}" srcOrd="1" destOrd="0" presId="urn:microsoft.com/office/officeart/2005/8/layout/orgChart1"/>
    <dgm:cxn modelId="{4F2998BA-D0D0-4159-A7FD-1D5C714F939D}" type="presParOf" srcId="{88593C18-222D-44A6-AB38-2BA47DDF1DAE}" destId="{315F8C18-6482-4A89-B11D-7C7112A85C81}" srcOrd="2" destOrd="0" presId="urn:microsoft.com/office/officeart/2005/8/layout/orgChart1"/>
    <dgm:cxn modelId="{933BD540-658B-45EF-BB4F-BF0755414338}" type="presParOf" srcId="{E8EFDB53-AF51-4308-A4CC-8C94FA83463C}" destId="{24002830-454B-48A9-924B-6BD5CAB8EDC1}" srcOrd="2" destOrd="0" presId="urn:microsoft.com/office/officeart/2005/8/layout/orgChart1"/>
    <dgm:cxn modelId="{12C9B9D1-7BE3-4800-9AB0-C48CFEF1FA61}" type="presParOf" srcId="{36ACAC1C-2FC5-4BBC-86A0-6E6B8AB88940}" destId="{AAB6F9D9-F087-4D36-BD73-9FB58E095B8C}" srcOrd="6" destOrd="0" presId="urn:microsoft.com/office/officeart/2005/8/layout/orgChart1"/>
    <dgm:cxn modelId="{F997BC46-E748-4919-BE04-23827ED30944}" type="presParOf" srcId="{36ACAC1C-2FC5-4BBC-86A0-6E6B8AB88940}" destId="{E609AD0B-13E9-4973-950C-BCA5A6909755}" srcOrd="7" destOrd="0" presId="urn:microsoft.com/office/officeart/2005/8/layout/orgChart1"/>
    <dgm:cxn modelId="{FDA2135E-D686-4D15-9CE4-88581CDA8FE7}" type="presParOf" srcId="{E609AD0B-13E9-4973-950C-BCA5A6909755}" destId="{AB5C8CC4-9C35-432F-8293-F8449BFBF6DE}" srcOrd="0" destOrd="0" presId="urn:microsoft.com/office/officeart/2005/8/layout/orgChart1"/>
    <dgm:cxn modelId="{69BC7A1F-F66A-45A6-9B9C-B5FCF4DEC086}" type="presParOf" srcId="{AB5C8CC4-9C35-432F-8293-F8449BFBF6DE}" destId="{6D442C78-FD4E-4577-A121-4FA4F6B02FC0}" srcOrd="0" destOrd="0" presId="urn:microsoft.com/office/officeart/2005/8/layout/orgChart1"/>
    <dgm:cxn modelId="{691DF1A0-F98E-4218-87FA-7544D74B55C3}" type="presParOf" srcId="{AB5C8CC4-9C35-432F-8293-F8449BFBF6DE}" destId="{674EB9F1-C409-41D7-A5A1-194A733FE96D}" srcOrd="1" destOrd="0" presId="urn:microsoft.com/office/officeart/2005/8/layout/orgChart1"/>
    <dgm:cxn modelId="{4C69EC96-8F34-4895-8B5E-334AAF64600E}" type="presParOf" srcId="{E609AD0B-13E9-4973-950C-BCA5A6909755}" destId="{EDEA2055-2CFF-4CDA-BC4E-90E3A9CD88A4}" srcOrd="1" destOrd="0" presId="urn:microsoft.com/office/officeart/2005/8/layout/orgChart1"/>
    <dgm:cxn modelId="{FEEAD894-B6B9-4D01-9E30-2F80BFE7D82C}" type="presParOf" srcId="{EDEA2055-2CFF-4CDA-BC4E-90E3A9CD88A4}" destId="{5C55095A-82FB-49EE-AA1A-0433E87A5565}" srcOrd="0" destOrd="0" presId="urn:microsoft.com/office/officeart/2005/8/layout/orgChart1"/>
    <dgm:cxn modelId="{B2901252-F5EA-40AE-A9EC-C761619D321D}" type="presParOf" srcId="{EDEA2055-2CFF-4CDA-BC4E-90E3A9CD88A4}" destId="{C2D1979C-5999-4769-93D0-C4BF96B3CA88}" srcOrd="1" destOrd="0" presId="urn:microsoft.com/office/officeart/2005/8/layout/orgChart1"/>
    <dgm:cxn modelId="{2A00DF6C-9173-4E25-979D-1F327C5ABA08}" type="presParOf" srcId="{C2D1979C-5999-4769-93D0-C4BF96B3CA88}" destId="{B5416DA3-98FD-4303-A7D6-03690F6D592F}" srcOrd="0" destOrd="0" presId="urn:microsoft.com/office/officeart/2005/8/layout/orgChart1"/>
    <dgm:cxn modelId="{2ABF7A09-8B75-4245-B190-7B56BF82B3C7}" type="presParOf" srcId="{B5416DA3-98FD-4303-A7D6-03690F6D592F}" destId="{2CFC5214-0799-4B74-B29F-16C8AE7F8099}" srcOrd="0" destOrd="0" presId="urn:microsoft.com/office/officeart/2005/8/layout/orgChart1"/>
    <dgm:cxn modelId="{616DE652-973C-4F06-B147-E4F34630F212}" type="presParOf" srcId="{B5416DA3-98FD-4303-A7D6-03690F6D592F}" destId="{20EED762-2DF3-4294-93B8-830BFFE654F9}" srcOrd="1" destOrd="0" presId="urn:microsoft.com/office/officeart/2005/8/layout/orgChart1"/>
    <dgm:cxn modelId="{F80182B3-B001-4CDD-9DFE-22E487EFFDF5}" type="presParOf" srcId="{C2D1979C-5999-4769-93D0-C4BF96B3CA88}" destId="{AFDF5BDA-2280-472D-9317-EC9E88E73C47}" srcOrd="1" destOrd="0" presId="urn:microsoft.com/office/officeart/2005/8/layout/orgChart1"/>
    <dgm:cxn modelId="{3792A0EB-6DAD-4C98-B8C6-68B363814477}" type="presParOf" srcId="{C2D1979C-5999-4769-93D0-C4BF96B3CA88}" destId="{951253F2-6672-483C-8F9F-D97B1F3401E8}" srcOrd="2" destOrd="0" presId="urn:microsoft.com/office/officeart/2005/8/layout/orgChart1"/>
    <dgm:cxn modelId="{05A6FE28-D90D-4372-8925-575729A5B8A2}" type="presParOf" srcId="{E609AD0B-13E9-4973-950C-BCA5A6909755}" destId="{229D6698-4838-47FC-8DF1-53AFCFE29E97}" srcOrd="2" destOrd="0" presId="urn:microsoft.com/office/officeart/2005/8/layout/orgChart1"/>
    <dgm:cxn modelId="{DC64CA3B-99CE-4213-A886-F55719AF0E72}" type="presParOf" srcId="{21ABF636-147A-4D95-885F-80A10A051087}" destId="{0036482E-F8FD-48E5-87B4-47AF0BF072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2AED3-1400-4C62-8816-E148489D27A1}">
      <dsp:nvSpPr>
        <dsp:cNvPr id="0" name=""/>
        <dsp:cNvSpPr/>
      </dsp:nvSpPr>
      <dsp:spPr>
        <a:xfrm>
          <a:off x="3688785" y="2080106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/>
        </a:p>
      </dsp:txBody>
      <dsp:txXfrm>
        <a:off x="3889584" y="2280905"/>
        <a:ext cx="969543" cy="969543"/>
      </dsp:txXfrm>
    </dsp:sp>
    <dsp:sp modelId="{CEFBDD44-810F-4679-9099-C3EC88E30844}">
      <dsp:nvSpPr>
        <dsp:cNvPr id="0" name=""/>
        <dsp:cNvSpPr/>
      </dsp:nvSpPr>
      <dsp:spPr>
        <a:xfrm rot="16200000">
          <a:off x="4031442" y="1723087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57210" y="1720047"/>
        <a:ext cx="34291" cy="34291"/>
      </dsp:txXfrm>
    </dsp:sp>
    <dsp:sp modelId="{44A8ED06-3D5E-4AE8-BD02-B192D69D090A}">
      <dsp:nvSpPr>
        <dsp:cNvPr id="0" name=""/>
        <dsp:cNvSpPr/>
      </dsp:nvSpPr>
      <dsp:spPr>
        <a:xfrm>
          <a:off x="3688785" y="23137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Спорт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3889584" y="223936"/>
        <a:ext cx="969543" cy="969543"/>
      </dsp:txXfrm>
    </dsp:sp>
    <dsp:sp modelId="{9D3D1B29-F1A0-40FA-AE73-6A2445C43C10}">
      <dsp:nvSpPr>
        <dsp:cNvPr id="0" name=""/>
        <dsp:cNvSpPr/>
      </dsp:nvSpPr>
      <dsp:spPr>
        <a:xfrm rot="19285714">
          <a:off x="4835543" y="2110322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61311" y="2107281"/>
        <a:ext cx="34291" cy="34291"/>
      </dsp:txXfrm>
    </dsp:sp>
    <dsp:sp modelId="{911ABDD6-E21B-44D9-9927-C41DA7178327}">
      <dsp:nvSpPr>
        <dsp:cNvPr id="0" name=""/>
        <dsp:cNvSpPr/>
      </dsp:nvSpPr>
      <dsp:spPr>
        <a:xfrm>
          <a:off x="5296987" y="797607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Творчество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5497786" y="998406"/>
        <a:ext cx="969543" cy="969543"/>
      </dsp:txXfrm>
    </dsp:sp>
    <dsp:sp modelId="{76D11316-0D0B-4304-A350-291B07547A7D}">
      <dsp:nvSpPr>
        <dsp:cNvPr id="0" name=""/>
        <dsp:cNvSpPr/>
      </dsp:nvSpPr>
      <dsp:spPr>
        <a:xfrm rot="771429">
          <a:off x="5034140" y="2980430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59908" y="2977390"/>
        <a:ext cx="34291" cy="34291"/>
      </dsp:txXfrm>
    </dsp:sp>
    <dsp:sp modelId="{E2724821-F658-407F-A46D-DCD137C71174}">
      <dsp:nvSpPr>
        <dsp:cNvPr id="0" name=""/>
        <dsp:cNvSpPr/>
      </dsp:nvSpPr>
      <dsp:spPr>
        <a:xfrm>
          <a:off x="5694181" y="2537824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Зооуголок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5894980" y="2738623"/>
        <a:ext cx="969543" cy="969543"/>
      </dsp:txXfrm>
    </dsp:sp>
    <dsp:sp modelId="{241DF37E-27C4-4BBC-A3B6-8B560E49DB6B}">
      <dsp:nvSpPr>
        <dsp:cNvPr id="0" name=""/>
        <dsp:cNvSpPr/>
      </dsp:nvSpPr>
      <dsp:spPr>
        <a:xfrm rot="3857143">
          <a:off x="4477685" y="3678203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03452" y="3675163"/>
        <a:ext cx="34291" cy="34291"/>
      </dsp:txXfrm>
    </dsp:sp>
    <dsp:sp modelId="{403976DA-0F52-42B5-936A-F424692CB489}">
      <dsp:nvSpPr>
        <dsp:cNvPr id="0" name=""/>
        <dsp:cNvSpPr/>
      </dsp:nvSpPr>
      <dsp:spPr>
        <a:xfrm>
          <a:off x="4581270" y="3933370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Игры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4782069" y="4134169"/>
        <a:ext cx="969543" cy="969543"/>
      </dsp:txXfrm>
    </dsp:sp>
    <dsp:sp modelId="{AA0DF5A5-1E49-4D20-9820-E3E5901620CF}">
      <dsp:nvSpPr>
        <dsp:cNvPr id="0" name=""/>
        <dsp:cNvSpPr/>
      </dsp:nvSpPr>
      <dsp:spPr>
        <a:xfrm rot="6942857">
          <a:off x="3585199" y="3678203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10967" y="3675163"/>
        <a:ext cx="34291" cy="34291"/>
      </dsp:txXfrm>
    </dsp:sp>
    <dsp:sp modelId="{D29781A5-FA4F-42B8-B394-2EBC1F341482}">
      <dsp:nvSpPr>
        <dsp:cNvPr id="0" name=""/>
        <dsp:cNvSpPr/>
      </dsp:nvSpPr>
      <dsp:spPr>
        <a:xfrm>
          <a:off x="2796300" y="3933370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Компьютеры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2997099" y="4134169"/>
        <a:ext cx="969543" cy="969543"/>
      </dsp:txXfrm>
    </dsp:sp>
    <dsp:sp modelId="{6A2BD971-7FFB-40C8-86CA-3827C0C0353B}">
      <dsp:nvSpPr>
        <dsp:cNvPr id="0" name=""/>
        <dsp:cNvSpPr/>
      </dsp:nvSpPr>
      <dsp:spPr>
        <a:xfrm rot="10028571">
          <a:off x="3028744" y="2980430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54512" y="2977390"/>
        <a:ext cx="34291" cy="34291"/>
      </dsp:txXfrm>
    </dsp:sp>
    <dsp:sp modelId="{01DB898D-03AE-41E2-8A7B-246673CAEA6C}">
      <dsp:nvSpPr>
        <dsp:cNvPr id="0" name=""/>
        <dsp:cNvSpPr/>
      </dsp:nvSpPr>
      <dsp:spPr>
        <a:xfrm>
          <a:off x="1683389" y="2537824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утеше</a:t>
          </a: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ствия</a:t>
          </a: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1884188" y="2738623"/>
        <a:ext cx="969543" cy="969543"/>
      </dsp:txXfrm>
    </dsp:sp>
    <dsp:sp modelId="{0BA03889-BEAA-4BE1-B092-7DB521538E85}">
      <dsp:nvSpPr>
        <dsp:cNvPr id="0" name=""/>
        <dsp:cNvSpPr/>
      </dsp:nvSpPr>
      <dsp:spPr>
        <a:xfrm rot="13114286">
          <a:off x="3227341" y="2110322"/>
          <a:ext cx="6858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685827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53109" y="2107281"/>
        <a:ext cx="34291" cy="34291"/>
      </dsp:txXfrm>
    </dsp:sp>
    <dsp:sp modelId="{4AA5EA07-38E2-42DF-896F-86E36D95052C}">
      <dsp:nvSpPr>
        <dsp:cNvPr id="0" name=""/>
        <dsp:cNvSpPr/>
      </dsp:nvSpPr>
      <dsp:spPr>
        <a:xfrm>
          <a:off x="2080582" y="797607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ание</a:t>
          </a: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2281381" y="998406"/>
        <a:ext cx="969543" cy="969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2AED3-1400-4C62-8816-E148489D27A1}">
      <dsp:nvSpPr>
        <dsp:cNvPr id="0" name=""/>
        <dsp:cNvSpPr/>
      </dsp:nvSpPr>
      <dsp:spPr>
        <a:xfrm>
          <a:off x="3692446" y="1871941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/>
        </a:p>
      </dsp:txBody>
      <dsp:txXfrm>
        <a:off x="3893245" y="2072740"/>
        <a:ext cx="969543" cy="969543"/>
      </dsp:txXfrm>
    </dsp:sp>
    <dsp:sp modelId="{CEFBDD44-810F-4679-9099-C3EC88E30844}">
      <dsp:nvSpPr>
        <dsp:cNvPr id="0" name=""/>
        <dsp:cNvSpPr/>
      </dsp:nvSpPr>
      <dsp:spPr>
        <a:xfrm rot="16193192">
          <a:off x="4137353" y="1619004"/>
          <a:ext cx="477665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477665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364245" y="1621168"/>
        <a:ext cx="23883" cy="23883"/>
      </dsp:txXfrm>
    </dsp:sp>
    <dsp:sp modelId="{44A8ED06-3D5E-4AE8-BD02-B192D69D090A}">
      <dsp:nvSpPr>
        <dsp:cNvPr id="0" name=""/>
        <dsp:cNvSpPr/>
      </dsp:nvSpPr>
      <dsp:spPr>
        <a:xfrm>
          <a:off x="3688785" y="23137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Спорт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3889584" y="223936"/>
        <a:ext cx="969543" cy="969543"/>
      </dsp:txXfrm>
    </dsp:sp>
    <dsp:sp modelId="{9D3D1B29-F1A0-40FA-AE73-6A2445C43C10}">
      <dsp:nvSpPr>
        <dsp:cNvPr id="0" name=""/>
        <dsp:cNvSpPr/>
      </dsp:nvSpPr>
      <dsp:spPr>
        <a:xfrm rot="19571724">
          <a:off x="4900360" y="2006239"/>
          <a:ext cx="559854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559854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66291" y="2006348"/>
        <a:ext cx="27992" cy="27992"/>
      </dsp:txXfrm>
    </dsp:sp>
    <dsp:sp modelId="{911ABDD6-E21B-44D9-9927-C41DA7178327}">
      <dsp:nvSpPr>
        <dsp:cNvPr id="0" name=""/>
        <dsp:cNvSpPr/>
      </dsp:nvSpPr>
      <dsp:spPr>
        <a:xfrm>
          <a:off x="5296987" y="797607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Творчество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5497786" y="998406"/>
        <a:ext cx="969543" cy="969543"/>
      </dsp:txXfrm>
    </dsp:sp>
    <dsp:sp modelId="{76D11316-0D0B-4304-A350-291B07547A7D}">
      <dsp:nvSpPr>
        <dsp:cNvPr id="0" name=""/>
        <dsp:cNvSpPr/>
      </dsp:nvSpPr>
      <dsp:spPr>
        <a:xfrm rot="1103993">
          <a:off x="5009663" y="2876348"/>
          <a:ext cx="738442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738442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60423" y="2871992"/>
        <a:ext cx="36922" cy="36922"/>
      </dsp:txXfrm>
    </dsp:sp>
    <dsp:sp modelId="{E2724821-F658-407F-A46D-DCD137C71174}">
      <dsp:nvSpPr>
        <dsp:cNvPr id="0" name=""/>
        <dsp:cNvSpPr/>
      </dsp:nvSpPr>
      <dsp:spPr>
        <a:xfrm>
          <a:off x="5694181" y="2537824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Зооуголок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5894980" y="2738623"/>
        <a:ext cx="969543" cy="969543"/>
      </dsp:txXfrm>
    </dsp:sp>
    <dsp:sp modelId="{241DF37E-27C4-4BBC-A3B6-8B560E49DB6B}">
      <dsp:nvSpPr>
        <dsp:cNvPr id="0" name=""/>
        <dsp:cNvSpPr/>
      </dsp:nvSpPr>
      <dsp:spPr>
        <a:xfrm rot="4000549">
          <a:off x="4385558" y="3574121"/>
          <a:ext cx="873741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873741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00585" y="3566383"/>
        <a:ext cx="43687" cy="43687"/>
      </dsp:txXfrm>
    </dsp:sp>
    <dsp:sp modelId="{403976DA-0F52-42B5-936A-F424692CB489}">
      <dsp:nvSpPr>
        <dsp:cNvPr id="0" name=""/>
        <dsp:cNvSpPr/>
      </dsp:nvSpPr>
      <dsp:spPr>
        <a:xfrm>
          <a:off x="4581270" y="3933370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Игры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4782069" y="4134169"/>
        <a:ext cx="969543" cy="969543"/>
      </dsp:txXfrm>
    </dsp:sp>
    <dsp:sp modelId="{AA0DF5A5-1E49-4D20-9820-E3E5901620CF}">
      <dsp:nvSpPr>
        <dsp:cNvPr id="0" name=""/>
        <dsp:cNvSpPr/>
      </dsp:nvSpPr>
      <dsp:spPr>
        <a:xfrm rot="6809735">
          <a:off x="3491618" y="3574121"/>
          <a:ext cx="876651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876651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08027" y="3566310"/>
        <a:ext cx="43832" cy="43832"/>
      </dsp:txXfrm>
    </dsp:sp>
    <dsp:sp modelId="{D29781A5-FA4F-42B8-B394-2EBC1F341482}">
      <dsp:nvSpPr>
        <dsp:cNvPr id="0" name=""/>
        <dsp:cNvSpPr/>
      </dsp:nvSpPr>
      <dsp:spPr>
        <a:xfrm>
          <a:off x="2796300" y="3933370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Компьютеры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2997099" y="4134169"/>
        <a:ext cx="969543" cy="969543"/>
      </dsp:txXfrm>
    </dsp:sp>
    <dsp:sp modelId="{6A2BD971-7FFB-40C8-86CA-3827C0C0353B}">
      <dsp:nvSpPr>
        <dsp:cNvPr id="0" name=""/>
        <dsp:cNvSpPr/>
      </dsp:nvSpPr>
      <dsp:spPr>
        <a:xfrm rot="9699762">
          <a:off x="3000792" y="2876348"/>
          <a:ext cx="745391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745391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54853" y="2871818"/>
        <a:ext cx="37269" cy="37269"/>
      </dsp:txXfrm>
    </dsp:sp>
    <dsp:sp modelId="{01DB898D-03AE-41E2-8A7B-246673CAEA6C}">
      <dsp:nvSpPr>
        <dsp:cNvPr id="0" name=""/>
        <dsp:cNvSpPr/>
      </dsp:nvSpPr>
      <dsp:spPr>
        <a:xfrm>
          <a:off x="1683389" y="2537824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Путеше</a:t>
          </a: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ствия</a:t>
          </a:r>
          <a:endParaRPr kumimoji="0" lang="ru-RU" alt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1884188" y="2738623"/>
        <a:ext cx="969543" cy="969543"/>
      </dsp:txXfrm>
    </dsp:sp>
    <dsp:sp modelId="{0BA03889-BEAA-4BE1-B092-7DB521538E85}">
      <dsp:nvSpPr>
        <dsp:cNvPr id="0" name=""/>
        <dsp:cNvSpPr/>
      </dsp:nvSpPr>
      <dsp:spPr>
        <a:xfrm rot="12821046">
          <a:off x="3289113" y="2006239"/>
          <a:ext cx="565943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565943" y="141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57936" y="2006196"/>
        <a:ext cx="28297" cy="28297"/>
      </dsp:txXfrm>
    </dsp:sp>
    <dsp:sp modelId="{4AA5EA07-38E2-42DF-896F-86E36D95052C}">
      <dsp:nvSpPr>
        <dsp:cNvPr id="0" name=""/>
        <dsp:cNvSpPr/>
      </dsp:nvSpPr>
      <dsp:spPr>
        <a:xfrm>
          <a:off x="2080582" y="797607"/>
          <a:ext cx="1371141" cy="1371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Коллекционирование</a:t>
          </a:r>
        </a:p>
      </dsp:txBody>
      <dsp:txXfrm>
        <a:off x="2281381" y="998406"/>
        <a:ext cx="969543" cy="969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095A-82FB-49EE-AA1A-0433E87A5565}">
      <dsp:nvSpPr>
        <dsp:cNvPr id="0" name=""/>
        <dsp:cNvSpPr/>
      </dsp:nvSpPr>
      <dsp:spPr>
        <a:xfrm>
          <a:off x="6807283" y="2224783"/>
          <a:ext cx="91440" cy="332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92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6F9D9-F087-4D36-BD73-9FB58E095B8C}">
      <dsp:nvSpPr>
        <dsp:cNvPr id="0" name=""/>
        <dsp:cNvSpPr/>
      </dsp:nvSpPr>
      <dsp:spPr>
        <a:xfrm>
          <a:off x="3887975" y="1099171"/>
          <a:ext cx="2965027" cy="33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63"/>
              </a:lnTo>
              <a:lnTo>
                <a:pt x="2965027" y="166463"/>
              </a:lnTo>
              <a:lnTo>
                <a:pt x="2965027" y="33292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210AD-C290-4678-B0B5-F6B0593C6E4E}">
      <dsp:nvSpPr>
        <dsp:cNvPr id="0" name=""/>
        <dsp:cNvSpPr/>
      </dsp:nvSpPr>
      <dsp:spPr>
        <a:xfrm>
          <a:off x="4888987" y="2224783"/>
          <a:ext cx="91440" cy="332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92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5B6BC-8CEA-4CB1-9406-6EADD84F2DC1}">
      <dsp:nvSpPr>
        <dsp:cNvPr id="0" name=""/>
        <dsp:cNvSpPr/>
      </dsp:nvSpPr>
      <dsp:spPr>
        <a:xfrm>
          <a:off x="3887975" y="1099171"/>
          <a:ext cx="1046731" cy="33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63"/>
              </a:lnTo>
              <a:lnTo>
                <a:pt x="1046731" y="166463"/>
              </a:lnTo>
              <a:lnTo>
                <a:pt x="1046731" y="33292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B18FA-4872-4055-8F50-9FB65B3EA45A}">
      <dsp:nvSpPr>
        <dsp:cNvPr id="0" name=""/>
        <dsp:cNvSpPr/>
      </dsp:nvSpPr>
      <dsp:spPr>
        <a:xfrm>
          <a:off x="2970691" y="2224783"/>
          <a:ext cx="91440" cy="332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92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22418-2BDD-4C42-B810-4D549055C785}">
      <dsp:nvSpPr>
        <dsp:cNvPr id="0" name=""/>
        <dsp:cNvSpPr/>
      </dsp:nvSpPr>
      <dsp:spPr>
        <a:xfrm>
          <a:off x="3016411" y="1099171"/>
          <a:ext cx="871564" cy="332927"/>
        </a:xfrm>
        <a:custGeom>
          <a:avLst/>
          <a:gdLst/>
          <a:ahLst/>
          <a:cxnLst/>
          <a:rect l="0" t="0" r="0" b="0"/>
          <a:pathLst>
            <a:path>
              <a:moveTo>
                <a:pt x="871564" y="0"/>
              </a:moveTo>
              <a:lnTo>
                <a:pt x="871564" y="166463"/>
              </a:lnTo>
              <a:lnTo>
                <a:pt x="0" y="166463"/>
              </a:lnTo>
              <a:lnTo>
                <a:pt x="0" y="33292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29B0B-5051-402C-BD5C-0BB5BD059EDE}">
      <dsp:nvSpPr>
        <dsp:cNvPr id="0" name=""/>
        <dsp:cNvSpPr/>
      </dsp:nvSpPr>
      <dsp:spPr>
        <a:xfrm>
          <a:off x="877228" y="2224783"/>
          <a:ext cx="91440" cy="332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92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883F6-4C28-4325-B5FC-CCCE6E4A3FCE}">
      <dsp:nvSpPr>
        <dsp:cNvPr id="0" name=""/>
        <dsp:cNvSpPr/>
      </dsp:nvSpPr>
      <dsp:spPr>
        <a:xfrm>
          <a:off x="922948" y="1099171"/>
          <a:ext cx="2965027" cy="332927"/>
        </a:xfrm>
        <a:custGeom>
          <a:avLst/>
          <a:gdLst/>
          <a:ahLst/>
          <a:cxnLst/>
          <a:rect l="0" t="0" r="0" b="0"/>
          <a:pathLst>
            <a:path>
              <a:moveTo>
                <a:pt x="2965027" y="0"/>
              </a:moveTo>
              <a:lnTo>
                <a:pt x="2965027" y="166463"/>
              </a:lnTo>
              <a:lnTo>
                <a:pt x="0" y="166463"/>
              </a:lnTo>
              <a:lnTo>
                <a:pt x="0" y="33292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E7016-3ECE-4FDE-9802-0E9ECE4259E1}">
      <dsp:nvSpPr>
        <dsp:cNvPr id="0" name=""/>
        <dsp:cNvSpPr/>
      </dsp:nvSpPr>
      <dsp:spPr>
        <a:xfrm>
          <a:off x="3095291" y="306487"/>
          <a:ext cx="1585368" cy="79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600" b="1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Виды творчества</a:t>
          </a:r>
          <a:endParaRPr kumimoji="0" lang="ru-RU" altLang="ru-RU" sz="1600" b="0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3095291" y="306487"/>
        <a:ext cx="1585368" cy="792684"/>
      </dsp:txXfrm>
    </dsp:sp>
    <dsp:sp modelId="{C0A6EFCC-722A-45F8-BF4B-7540354ACDA6}">
      <dsp:nvSpPr>
        <dsp:cNvPr id="0" name=""/>
        <dsp:cNvSpPr/>
      </dsp:nvSpPr>
      <dsp:spPr>
        <a:xfrm>
          <a:off x="130264" y="1432099"/>
          <a:ext cx="1585368" cy="79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1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Художественное</a:t>
          </a:r>
          <a:endParaRPr kumimoji="0" lang="ru-RU" altLang="ru-RU" sz="1400" b="0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30264" y="1432099"/>
        <a:ext cx="1585368" cy="792684"/>
      </dsp:txXfrm>
    </dsp:sp>
    <dsp:sp modelId="{8B64A301-1A73-4DD5-A112-87A4243ADB5A}">
      <dsp:nvSpPr>
        <dsp:cNvPr id="0" name=""/>
        <dsp:cNvSpPr/>
      </dsp:nvSpPr>
      <dsp:spPr>
        <a:xfrm>
          <a:off x="906" y="2557710"/>
          <a:ext cx="1844084" cy="1198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Произведения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искусства, музы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кальные</a:t>
          </a: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 </a:t>
          </a:r>
          <a:r>
            <a:rPr kumimoji="0" lang="ru-RU" altLang="ru-RU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произ</a:t>
          </a:r>
          <a:endParaRPr kumimoji="0" lang="ru-RU" altLang="ru-RU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ведения </a:t>
          </a:r>
        </a:p>
      </dsp:txBody>
      <dsp:txXfrm>
        <a:off x="906" y="2557710"/>
        <a:ext cx="1844084" cy="1198340"/>
      </dsp:txXfrm>
    </dsp:sp>
    <dsp:sp modelId="{808C16D5-005B-4690-BFC3-C289BC1D917F}">
      <dsp:nvSpPr>
        <dsp:cNvPr id="0" name=""/>
        <dsp:cNvSpPr/>
      </dsp:nvSpPr>
      <dsp:spPr>
        <a:xfrm>
          <a:off x="2223727" y="1432099"/>
          <a:ext cx="1585368" cy="79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1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Научное </a:t>
          </a:r>
          <a:endParaRPr kumimoji="0" lang="ru-RU" altLang="ru-RU" sz="1400" b="0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223727" y="1432099"/>
        <a:ext cx="1585368" cy="792684"/>
      </dsp:txXfrm>
    </dsp:sp>
    <dsp:sp modelId="{83B19F66-C5B2-4C9B-AF91-60A49DE8BFB4}">
      <dsp:nvSpPr>
        <dsp:cNvPr id="0" name=""/>
        <dsp:cNvSpPr/>
      </dsp:nvSpPr>
      <dsp:spPr>
        <a:xfrm>
          <a:off x="2177918" y="2557710"/>
          <a:ext cx="1676986" cy="1298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Теории,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открытия,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изобретения </a:t>
          </a:r>
        </a:p>
      </dsp:txBody>
      <dsp:txXfrm>
        <a:off x="2177918" y="2557710"/>
        <a:ext cx="1676986" cy="1298226"/>
      </dsp:txXfrm>
    </dsp:sp>
    <dsp:sp modelId="{D2A16170-4D41-4B66-A2CB-3F7EA7260A39}">
      <dsp:nvSpPr>
        <dsp:cNvPr id="0" name=""/>
        <dsp:cNvSpPr/>
      </dsp:nvSpPr>
      <dsp:spPr>
        <a:xfrm>
          <a:off x="4142023" y="1432099"/>
          <a:ext cx="1585368" cy="79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Техническое</a:t>
          </a:r>
        </a:p>
      </dsp:txBody>
      <dsp:txXfrm>
        <a:off x="4142023" y="1432099"/>
        <a:ext cx="1585368" cy="792684"/>
      </dsp:txXfrm>
    </dsp:sp>
    <dsp:sp modelId="{6C441963-19DD-4988-A100-95FE8FC188E0}">
      <dsp:nvSpPr>
        <dsp:cNvPr id="0" name=""/>
        <dsp:cNvSpPr/>
      </dsp:nvSpPr>
      <dsp:spPr>
        <a:xfrm>
          <a:off x="4223217" y="2557710"/>
          <a:ext cx="1422979" cy="1083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Машины,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механизмы </a:t>
          </a:r>
        </a:p>
      </dsp:txBody>
      <dsp:txXfrm>
        <a:off x="4223217" y="2557710"/>
        <a:ext cx="1422979" cy="1083726"/>
      </dsp:txXfrm>
    </dsp:sp>
    <dsp:sp modelId="{6D442C78-FD4E-4577-A121-4FA4F6B02FC0}">
      <dsp:nvSpPr>
        <dsp:cNvPr id="0" name=""/>
        <dsp:cNvSpPr/>
      </dsp:nvSpPr>
      <dsp:spPr>
        <a:xfrm>
          <a:off x="6060319" y="1432099"/>
          <a:ext cx="1585368" cy="79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Спортивное</a:t>
          </a:r>
        </a:p>
      </dsp:txBody>
      <dsp:txXfrm>
        <a:off x="6060319" y="1432099"/>
        <a:ext cx="1585368" cy="792684"/>
      </dsp:txXfrm>
    </dsp:sp>
    <dsp:sp modelId="{2CFC5214-0799-4B74-B29F-16C8AE7F8099}">
      <dsp:nvSpPr>
        <dsp:cNvPr id="0" name=""/>
        <dsp:cNvSpPr/>
      </dsp:nvSpPr>
      <dsp:spPr>
        <a:xfrm>
          <a:off x="6010712" y="2557710"/>
          <a:ext cx="1684580" cy="1273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Сила,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скорость,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выносливость </a:t>
          </a:r>
        </a:p>
      </dsp:txBody>
      <dsp:txXfrm>
        <a:off x="6010712" y="2557710"/>
        <a:ext cx="1684580" cy="127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1750E-8D05-4716-B203-5E7420853A7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50371-3BD1-499A-A67E-94B453ABB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7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CEA1F-1D0A-4960-AFDB-759E835B57A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501650"/>
            <a:ext cx="5060950" cy="379571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16" y="4342940"/>
            <a:ext cx="5027770" cy="4026651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D87C0-97D9-4555-BDAF-74C1A83E737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40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FA466-EC4F-4E1C-811D-9FC509FE1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892112"/>
      </p:ext>
    </p:extLst>
  </p:cSld>
  <p:clrMapOvr>
    <a:masterClrMapping/>
  </p:clrMapOvr>
  <p:transition advClick="0" advTm="10000"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818501-D296-4551-A11D-9AD3528AAB9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1A714A-5841-498E-9230-E376DA13EB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source.org/w/index.php?title=%D0%A4%D0%B0%D0%B9%D0%BB:Anton_Tschechow.jpg&amp;filetimestamp=20050113230047" TargetMode="Externa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commons/thumb/0/0f/Anton_Tschechow.jpg/220px-Anton_Tschechow.jpg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121400"/>
            <a:ext cx="2133600" cy="447675"/>
          </a:xfrm>
        </p:spPr>
        <p:txBody>
          <a:bodyPr/>
          <a:lstStyle/>
          <a:p>
            <a:pPr>
              <a:defRPr/>
            </a:pPr>
            <a:fld id="{F7C0B63C-CBD6-4427-A62D-114319185502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89138"/>
            <a:ext cx="9144000" cy="1795462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  <a:t>Проект 7в класса</a:t>
            </a:r>
            <a:b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  <a:t>на тему: </a:t>
            </a:r>
            <a:b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0000FF"/>
                </a:solidFill>
                <a:latin typeface="Arial Black" pitchFamily="34" charset="0"/>
              </a:rPr>
              <a:t>«</a:t>
            </a:r>
            <a: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  <a:t>Мое </a:t>
            </a:r>
            <a:b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4800" b="1" dirty="0" smtClean="0">
                <a:solidFill>
                  <a:srgbClr val="0000FF"/>
                </a:solidFill>
                <a:latin typeface="Arial Black" pitchFamily="34" charset="0"/>
              </a:rPr>
              <a:t>любимое увлечение»</a:t>
            </a:r>
          </a:p>
        </p:txBody>
      </p:sp>
      <p:sp>
        <p:nvSpPr>
          <p:cNvPr id="4102" name="WordArt 4"/>
          <p:cNvSpPr>
            <a:spLocks noChangeArrowheads="1" noChangeShapeType="1" noTextEdit="1"/>
          </p:cNvSpPr>
          <p:nvPr/>
        </p:nvSpPr>
        <p:spPr bwMode="auto">
          <a:xfrm>
            <a:off x="1331913" y="255588"/>
            <a:ext cx="6985000" cy="7762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1187624" y="4293096"/>
            <a:ext cx="7560840" cy="1795462"/>
          </a:xfrm>
          <a:prstGeom prst="rect">
            <a:avLst/>
          </a:prstGeom>
          <a:noFill/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Выполнили: ученики 7 «в» класса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Руководитель: учитель математики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Перемитина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М.А.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64886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02550" cy="627063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>
                <a:solidFill>
                  <a:srgbClr val="0000FF"/>
                </a:solidFill>
              </a:rPr>
              <a:t>Увлечения знаменитых людей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211638" y="1484313"/>
            <a:ext cx="4464050" cy="4679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0066FF"/>
                </a:solidFill>
              </a:rPr>
              <a:t>Антуан Мари Жан-Батист Роже де Сент-Экзюпери</a:t>
            </a:r>
            <a:r>
              <a:rPr lang="ru-RU" sz="2000" dirty="0" smtClean="0">
                <a:solidFill>
                  <a:srgbClr val="0066FF"/>
                </a:solidFill>
              </a:rPr>
              <a:t> </a:t>
            </a:r>
            <a:r>
              <a:rPr lang="ru-RU" sz="2000" dirty="0" smtClean="0"/>
              <a:t>— французский писатель, поэт и профессиональный </a:t>
            </a:r>
            <a:r>
              <a:rPr lang="ru-RU" sz="2000" dirty="0" err="1" smtClean="0"/>
              <a:t>лётчик.Автор</a:t>
            </a:r>
            <a:r>
              <a:rPr lang="ru-RU" sz="2000" dirty="0" smtClean="0"/>
              <a:t> книги </a:t>
            </a:r>
            <a:r>
              <a:rPr lang="ru-RU" sz="2000" dirty="0" smtClean="0">
                <a:solidFill>
                  <a:srgbClr val="0000FF"/>
                </a:solidFill>
              </a:rPr>
              <a:t>«Маленький принц», </a:t>
            </a:r>
            <a:r>
              <a:rPr lang="ru-RU" sz="2000" dirty="0" err="1" smtClean="0"/>
              <a:t>опубликованой</a:t>
            </a:r>
            <a:r>
              <a:rPr lang="ru-RU" sz="2000" dirty="0" smtClean="0"/>
              <a:t> в 1943 году. Эту сказку о мужестве и мудрости детской души, о таких важных понятиях, как жизнь и смерть, любовь и ответственность, дружба и верность читают дети всего мира. </a:t>
            </a:r>
            <a:r>
              <a:rPr lang="ru-RU" sz="2000" dirty="0" smtClean="0">
                <a:solidFill>
                  <a:srgbClr val="0000FF"/>
                </a:solidFill>
              </a:rPr>
              <a:t>Рисунки в книге выполнены самим автором</a:t>
            </a:r>
            <a:r>
              <a:rPr lang="ru-RU" sz="2000" dirty="0" smtClean="0"/>
              <a:t>. Он не вернулся из полета в 1944 году во время Второй мировой войны.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A2AE7-3EE5-439C-962B-DC6CE6A6AF17}" type="slidenum">
              <a:rPr lang="ru-RU"/>
              <a:pPr>
                <a:defRPr/>
              </a:pPr>
              <a:t>10</a:t>
            </a:fld>
            <a:endParaRPr lang="ru-RU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484313"/>
            <a:ext cx="314166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971550" y="908050"/>
            <a:ext cx="710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u="sng">
                <a:solidFill>
                  <a:srgbClr val="0000FF"/>
                </a:solidFill>
              </a:rPr>
              <a:t>Антуан де сент Экзюпери </a:t>
            </a:r>
            <a:r>
              <a:rPr lang="ru-RU" sz="2400" b="1">
                <a:solidFill>
                  <a:srgbClr val="0000FF"/>
                </a:solidFill>
              </a:rPr>
              <a:t>Летчик и писатель</a:t>
            </a:r>
          </a:p>
        </p:txBody>
      </p:sp>
    </p:spTree>
    <p:extLst>
      <p:ext uri="{BB962C8B-B14F-4D97-AF65-F5344CB8AC3E}">
        <p14:creationId xmlns:p14="http://schemas.microsoft.com/office/powerpoint/2010/main" val="4257413578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3988" cy="627063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Увлечения знаменитых людей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733800" y="1304132"/>
            <a:ext cx="4895850" cy="43926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400" b="1" dirty="0" err="1" smtClean="0">
                <a:solidFill>
                  <a:srgbClr val="0066FF"/>
                </a:solidFill>
              </a:rPr>
              <a:t>Анто́н</a:t>
            </a:r>
            <a:r>
              <a:rPr lang="ru-RU" sz="2400" b="1" dirty="0" smtClean="0">
                <a:solidFill>
                  <a:srgbClr val="0066FF"/>
                </a:solidFill>
              </a:rPr>
              <a:t> </a:t>
            </a:r>
            <a:r>
              <a:rPr lang="ru-RU" sz="2400" b="1" dirty="0" err="1" smtClean="0">
                <a:solidFill>
                  <a:srgbClr val="0066FF"/>
                </a:solidFill>
              </a:rPr>
              <a:t>Па́влович</a:t>
            </a:r>
            <a:r>
              <a:rPr lang="ru-RU" sz="2400" b="1" dirty="0" smtClean="0">
                <a:solidFill>
                  <a:srgbClr val="0066FF"/>
                </a:solidFill>
              </a:rPr>
              <a:t> </a:t>
            </a:r>
            <a:r>
              <a:rPr lang="ru-RU" sz="2400" b="1" dirty="0" err="1" smtClean="0">
                <a:solidFill>
                  <a:srgbClr val="0066FF"/>
                </a:solidFill>
              </a:rPr>
              <a:t>Че́хов</a:t>
            </a:r>
            <a:r>
              <a:rPr lang="ru-RU" sz="2400" dirty="0" smtClean="0"/>
              <a:t> — русский писатель, драматург, врач. Автор рассказов, повестей и пьес, признан одним из величайших писателей в мировой литературе. Почти </a:t>
            </a:r>
            <a:r>
              <a:rPr lang="ru-RU" sz="2400" dirty="0" smtClean="0">
                <a:solidFill>
                  <a:srgbClr val="0000FF"/>
                </a:solidFill>
              </a:rPr>
              <a:t>всю взрослую жизнь Чехов был практикующим врачом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00FF"/>
                </a:solidFill>
              </a:rPr>
              <a:t>«Медицина — моя законная жена, а литература — любовница»,</a:t>
            </a:r>
            <a:r>
              <a:rPr lang="ru-RU" sz="2400" dirty="0" smtClean="0"/>
              <a:t> — говорил он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2F6BC-197C-4B4F-A317-61247B2444E4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12293" name="Picture 5" descr="Антон Павлович Чехов">
            <a:hlinkClick r:id="rId3" tooltip="&quot;Антон Павлович Чехов&quot;"/>
          </p:cNvPr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95288" y="1484313"/>
            <a:ext cx="33385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47813" y="836613"/>
            <a:ext cx="6456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u="sng">
                <a:solidFill>
                  <a:srgbClr val="0000FF"/>
                </a:solidFill>
              </a:rPr>
              <a:t>Антон Павлович Чехов </a:t>
            </a:r>
            <a:r>
              <a:rPr lang="ru-RU" sz="2400" b="1">
                <a:solidFill>
                  <a:srgbClr val="0000FF"/>
                </a:solidFill>
              </a:rPr>
              <a:t>Писатель и врач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9121245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3987" cy="75565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chemeClr val="tx1"/>
                </a:solidFill>
              </a:rPr>
              <a:t>Результаты анкетирования учеников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7CF30-0C5F-4E0D-9A4E-B8882AA039BC}" type="slidenum">
              <a:rPr lang="ru-RU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404085618"/>
              </p:ext>
            </p:extLst>
          </p:nvPr>
        </p:nvGraphicFramePr>
        <p:xfrm>
          <a:off x="4355976" y="404664"/>
          <a:ext cx="46863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021511595"/>
              </p:ext>
            </p:extLst>
          </p:nvPr>
        </p:nvGraphicFramePr>
        <p:xfrm>
          <a:off x="395536" y="3140968"/>
          <a:ext cx="496855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90233936"/>
      </p:ext>
    </p:extLst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9"/>
          <p:cNvSpPr>
            <a:spLocks noGrp="1" noChangeArrowheads="1"/>
          </p:cNvSpPr>
          <p:nvPr>
            <p:ph idx="1"/>
          </p:nvPr>
        </p:nvSpPr>
        <p:spPr>
          <a:xfrm>
            <a:off x="684213" y="404813"/>
            <a:ext cx="7696200" cy="663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Результаты анкетирования учеников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9A85A-9210-45A9-A015-5B42B4E5CE59}" type="slidenum">
              <a:rPr lang="ru-RU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8757383"/>
              </p:ext>
            </p:extLst>
          </p:nvPr>
        </p:nvGraphicFramePr>
        <p:xfrm>
          <a:off x="827584" y="1340768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3554948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>
          <a:xfrm>
            <a:off x="684213" y="260350"/>
            <a:ext cx="7696200" cy="736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Результаты анкетирования родителей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28BB8-1494-4EDF-A86F-6E2055BBC10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908720"/>
            <a:ext cx="70473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4620702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64500" cy="792163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2C271A"/>
                </a:solidFill>
              </a:rPr>
              <a:t>Результаты анкетирования родителей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93791-0638-409B-8D3E-ECF02E1DEABD}" type="slidenum">
              <a:rPr lang="ru-RU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38373044"/>
              </p:ext>
            </p:extLst>
          </p:nvPr>
        </p:nvGraphicFramePr>
        <p:xfrm>
          <a:off x="755576" y="1052736"/>
          <a:ext cx="8136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7886283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EC782-9E5A-400D-B9DC-03B52D29BF7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00655243"/>
              </p:ext>
            </p:extLst>
          </p:nvPr>
        </p:nvGraphicFramePr>
        <p:xfrm>
          <a:off x="1259632" y="836712"/>
          <a:ext cx="554461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0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6726"/>
          <a:stretch>
            <a:fillRect/>
          </a:stretch>
        </p:blipFill>
        <p:spPr>
          <a:xfrm>
            <a:off x="1476375" y="1196975"/>
            <a:ext cx="6697663" cy="4587875"/>
          </a:xfrm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48219-A1B6-4345-9695-51DAEF0BBC87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9388" y="404813"/>
            <a:ext cx="87645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2800">
                <a:solidFill>
                  <a:schemeClr val="tx2"/>
                </a:solidFill>
                <a:latin typeface="Verdana" pitchFamily="34" charset="0"/>
              </a:rPr>
              <a:t>Результаты анкетирования учеников и родителей</a:t>
            </a:r>
            <a:endParaRPr lang="ru-RU" sz="2800" noProof="1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73155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15987"/>
          </a:xfrm>
          <a:noFill/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C00"/>
                </a:solidFill>
              </a:rPr>
              <a:t>ВЫВОДЫ: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39261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•</a:t>
            </a:r>
            <a:r>
              <a:rPr lang="ru-RU" sz="2000" smtClean="0">
                <a:latin typeface="Arial" charset="0"/>
              </a:rPr>
              <a:t>	</a:t>
            </a:r>
            <a:r>
              <a:rPr lang="ru-RU" sz="2800" smtClean="0">
                <a:latin typeface="Arial" charset="0"/>
              </a:rPr>
              <a:t>увлечения музыкой, рисованием и путешествиями развивают умения общаться с окружающими, учат слушать и слышать, помогают в изучении школьных предметов;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•</a:t>
            </a:r>
            <a:r>
              <a:rPr lang="ru-RU" sz="2800" smtClean="0">
                <a:latin typeface="Arial" charset="0"/>
              </a:rPr>
              <a:t>	семья, родители играют большую роль в развитии творческих способностей детей;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•</a:t>
            </a:r>
            <a:r>
              <a:rPr lang="ru-RU" sz="2800" smtClean="0">
                <a:latin typeface="Arial" charset="0"/>
              </a:rPr>
              <a:t>	человек в процессе жизни растет, развивается, меняются его интересы, но есть увлечения, которые остаются на всю жизнь;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D9FE5-3B63-4A41-B3D1-054BBAC11E31}" type="slidenum">
              <a:rPr lang="ru-RU"/>
              <a:pPr>
                <a:defRPr/>
              </a:pPr>
              <a:t>18</a:t>
            </a:fld>
            <a:endParaRPr lang="ru-RU"/>
          </a:p>
        </p:txBody>
      </p:sp>
      <p:pic>
        <p:nvPicPr>
          <p:cNvPr id="24581" name="Picture 4" descr="blest1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5157788"/>
            <a:ext cx="21431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89194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  <p:bldP spid="5632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15987"/>
          </a:xfrm>
          <a:noFill/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C00"/>
                </a:solidFill>
              </a:rPr>
              <a:t>ВЫВОДЫ: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696200" cy="40020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>
                <a:latin typeface="Arial" charset="0"/>
              </a:rPr>
              <a:t>разные увлечения не мешают, а только помогают добиваться успеха и приобрести уверенность;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>
                <a:latin typeface="Arial" charset="0"/>
              </a:rPr>
              <a:t>анкетирование помогло по-новому взглянуть на одноклассников, найти общие интересы и увлечения;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800" dirty="0" smtClean="0">
                <a:latin typeface="Arial" charset="0"/>
              </a:rPr>
              <a:t>общие увлечения помогают поверить в собственные силы, сближают и объединяют класс.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ru-RU" sz="2800" dirty="0" smtClean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B7293-E9FA-4E10-87C0-893EA2DB389B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43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192088"/>
            <a:ext cx="8243888" cy="82708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dirty="0" smtClean="0">
                <a:solidFill>
                  <a:srgbClr val="0066FF"/>
                </a:solidFill>
                <a:latin typeface="Arial" charset="0"/>
              </a:rPr>
              <a:t>Цель: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7696200" cy="2233613"/>
          </a:xfrm>
        </p:spPr>
        <p:txBody>
          <a:bodyPr/>
          <a:lstStyle/>
          <a:p>
            <a:pPr eaLnBrk="1" hangingPunct="1"/>
            <a:r>
              <a:rPr lang="ru-RU" dirty="0" smtClean="0"/>
              <a:t>узнать о разных увлечениях  школьников, помогают ли увлечения сформировать профессиональные интересы детей </a:t>
            </a:r>
            <a:endParaRPr lang="ru-RU" sz="4000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D6AC4-7CDB-48AE-A5DD-B83D3742AD0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00113" y="3213100"/>
            <a:ext cx="68707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60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Гипотеза</a:t>
            </a:r>
            <a:r>
              <a:rPr lang="ru-RU" sz="6000" dirty="0">
                <a:solidFill>
                  <a:srgbClr val="0066FF"/>
                </a:solidFill>
                <a:latin typeface="Arial" charset="0"/>
              </a:rPr>
              <a:t> :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650" y="4149725"/>
            <a:ext cx="76962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>
                <a:latin typeface="Verdana" pitchFamily="34" charset="0"/>
              </a:rPr>
              <a:t>увлечения  помогают в изучении школьных предметов, выборе направлении профильного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3785181451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218487" cy="15843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sz="5900" dirty="0" smtClean="0">
                <a:solidFill>
                  <a:srgbClr val="0066FF"/>
                </a:solidFill>
                <a:latin typeface="Rockwell Extra Bold" pitchFamily="18" charset="0"/>
              </a:rPr>
              <a:t>Спасибо за внимание!</a:t>
            </a:r>
            <a:r>
              <a:rPr lang="ru-RU" dirty="0" smtClean="0">
                <a:solidFill>
                  <a:srgbClr val="0066FF"/>
                </a:solidFill>
                <a:latin typeface="Rockwell Extra Bold" pitchFamily="18" charset="0"/>
              </a:rPr>
              <a:t/>
            </a:r>
            <a:br>
              <a:rPr lang="ru-RU" dirty="0" smtClean="0">
                <a:solidFill>
                  <a:srgbClr val="0066FF"/>
                </a:solidFill>
                <a:latin typeface="Rockwell Extra Bold" pitchFamily="18" charset="0"/>
              </a:rPr>
            </a:br>
            <a:endParaRPr lang="ru-RU" dirty="0" smtClean="0">
              <a:solidFill>
                <a:srgbClr val="0066FF"/>
              </a:solidFill>
              <a:latin typeface="Rockwell Extra Bold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171C3-9EB1-426A-A157-AB1FDC232551}" type="slidenum">
              <a:rPr lang="ru-RU"/>
              <a:pPr>
                <a:defRPr/>
              </a:pPr>
              <a:t>20</a:t>
            </a:fld>
            <a:endParaRPr lang="ru-RU"/>
          </a:p>
        </p:txBody>
      </p:sp>
      <p:pic>
        <p:nvPicPr>
          <p:cNvPr id="1026" name="Picture 2" descr="G:\Классное руководство\проект\photo1680185594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1" t="8597" r="4466" b="2882"/>
          <a:stretch/>
        </p:blipFill>
        <p:spPr bwMode="auto">
          <a:xfrm>
            <a:off x="1331640" y="1700808"/>
            <a:ext cx="6563415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601829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b="1" u="sng" dirty="0" smtClean="0">
                <a:solidFill>
                  <a:srgbClr val="0033CC"/>
                </a:solidFill>
              </a:rPr>
              <a:t>Объект исследования:</a:t>
            </a:r>
            <a:r>
              <a:rPr lang="ru-RU" sz="4800" dirty="0" smtClean="0">
                <a:solidFill>
                  <a:srgbClr val="0033CC"/>
                </a:solidFill>
              </a:rPr>
              <a:t> </a:t>
            </a:r>
            <a:r>
              <a:rPr lang="ru-RU" sz="4800" dirty="0" smtClean="0"/>
              <a:t>учащиеся 7 «В» </a:t>
            </a:r>
            <a:r>
              <a:rPr lang="ru-RU" sz="4800" dirty="0" smtClean="0"/>
              <a:t>класса</a:t>
            </a:r>
            <a:endParaRPr lang="ru-RU" sz="4800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9C62C-CECE-44B4-A8E6-06D86E9492D5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74649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43887" cy="85883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dirty="0" smtClean="0">
                <a:solidFill>
                  <a:srgbClr val="0066FF"/>
                </a:solidFill>
                <a:latin typeface="Arial" charset="0"/>
              </a:rPr>
              <a:t>Задачи работы: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3600" dirty="0" smtClean="0">
                <a:latin typeface="Arial" charset="0"/>
              </a:rPr>
              <a:t>1.	изучить наши увлечения;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3600" dirty="0" smtClean="0">
                <a:latin typeface="Arial" charset="0"/>
              </a:rPr>
              <a:t>2.	узнать об увлечениях наших родителей;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3600" dirty="0" smtClean="0">
                <a:latin typeface="Arial" charset="0"/>
              </a:rPr>
              <a:t>3.	провести анализ  полученной информации;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3600" dirty="0" smtClean="0">
                <a:latin typeface="Arial" charset="0"/>
              </a:rPr>
              <a:t>4.	сделать вывод о разных увлечениях и их влиянии на современных школьников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BC287-C89F-495C-86A8-51BC77679FE9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82266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93787"/>
          </a:xfrm>
          <a:noFill/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0066FF"/>
                </a:solidFill>
              </a:rPr>
              <a:t>Методы: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7696200" cy="36576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изучение литературы </a:t>
            </a:r>
          </a:p>
          <a:p>
            <a:pPr eaLnBrk="1" hangingPunct="1"/>
            <a:r>
              <a:rPr lang="ru-RU" smtClean="0">
                <a:latin typeface="Arial" charset="0"/>
              </a:rPr>
              <a:t>наблюдение за одноклассниками</a:t>
            </a:r>
          </a:p>
          <a:p>
            <a:pPr eaLnBrk="1" hangingPunct="1"/>
            <a:r>
              <a:rPr lang="ru-RU" smtClean="0">
                <a:latin typeface="Arial" charset="0"/>
              </a:rPr>
              <a:t>анкетирование одноклассников </a:t>
            </a:r>
            <a:r>
              <a:rPr lang="ru-RU" smtClean="0"/>
              <a:t>и родителей</a:t>
            </a:r>
          </a:p>
          <a:p>
            <a:pPr eaLnBrk="1" hangingPunct="1"/>
            <a:r>
              <a:rPr lang="ru-RU" smtClean="0"/>
              <a:t>анализ результатов 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F7289-B044-447A-A57F-F7E0C32375BC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13316" name="Picture 4" descr="book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500438"/>
            <a:ext cx="349250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7497473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524" y="908720"/>
            <a:ext cx="8532813" cy="863947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sz="2400" b="1" u="sng" dirty="0" smtClean="0">
                <a:solidFill>
                  <a:schemeClr val="tx1"/>
                </a:solidFill>
              </a:rPr>
              <a:t>ХОББИ</a:t>
            </a:r>
            <a:r>
              <a:rPr lang="ru-RU" sz="2400" b="1" dirty="0" smtClean="0">
                <a:solidFill>
                  <a:schemeClr val="tx1"/>
                </a:solidFill>
              </a:rPr>
              <a:t>— какое-либо увлечение, любимое занятие на досуге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F4307-5DD3-43A4-8975-7CF5F02AFBB0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755576" y="1844825"/>
            <a:ext cx="79928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latin typeface="Arial" charset="0"/>
              </a:rPr>
              <a:t>Увлечение </a:t>
            </a:r>
            <a:r>
              <a:rPr lang="ru-RU" sz="2800" b="1" dirty="0" smtClean="0">
                <a:latin typeface="Verdana" pitchFamily="34" charset="0"/>
              </a:rPr>
              <a:t>—</a:t>
            </a:r>
            <a:r>
              <a:rPr lang="ru-RU" sz="2800" b="1" dirty="0" smtClean="0">
                <a:latin typeface="Arial" charset="0"/>
              </a:rPr>
              <a:t> </a:t>
            </a:r>
            <a:r>
              <a:rPr lang="ru-RU" sz="2800" b="1" dirty="0">
                <a:latin typeface="Arial" charset="0"/>
              </a:rPr>
              <a:t>большой интерес </a:t>
            </a:r>
            <a:endParaRPr lang="ru-RU" sz="28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latin typeface="Arial" charset="0"/>
              </a:rPr>
              <a:t> </a:t>
            </a:r>
            <a:r>
              <a:rPr lang="ru-RU" sz="2800" b="1" dirty="0" smtClean="0">
                <a:latin typeface="Arial" charset="0"/>
              </a:rPr>
              <a:t>                       к </a:t>
            </a:r>
            <a:r>
              <a:rPr lang="ru-RU" sz="2800" b="1" dirty="0">
                <a:latin typeface="Arial" charset="0"/>
              </a:rPr>
              <a:t>кому-нибудь, чему-нибудь</a:t>
            </a: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769293" y="3356992"/>
            <a:ext cx="6769000" cy="15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ru-RU" sz="2000" b="1" u="sng" dirty="0">
                <a:latin typeface="Verdana" pitchFamily="34" charset="0"/>
              </a:rPr>
              <a:t>Познать себя</a:t>
            </a:r>
            <a:r>
              <a:rPr lang="ru-RU" sz="2000" b="1" dirty="0">
                <a:latin typeface="Verdana" pitchFamily="34" charset="0"/>
              </a:rPr>
              <a:t>— это значит открыть в себе природные склонности к определенному виду деятельности, открыть в себе действительное призвание</a:t>
            </a:r>
          </a:p>
        </p:txBody>
      </p:sp>
    </p:spTree>
    <p:extLst>
      <p:ext uri="{BB962C8B-B14F-4D97-AF65-F5344CB8AC3E}">
        <p14:creationId xmlns:p14="http://schemas.microsoft.com/office/powerpoint/2010/main" val="518879955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6870700" cy="627063"/>
          </a:xfrm>
          <a:noFill/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Схема 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Arial" charset="0"/>
              </a:rPr>
              <a:t>Виды увлечений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99AA1-4E2D-4703-9F0B-D8753D751EBB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pSp>
        <p:nvGrpSpPr>
          <p:cNvPr id="2" name="Diagram 70"/>
          <p:cNvGrpSpPr>
            <a:grpSpLocks noChangeAspect="1"/>
          </p:cNvGrpSpPr>
          <p:nvPr/>
        </p:nvGrpSpPr>
        <p:grpSpPr bwMode="auto">
          <a:xfrm>
            <a:off x="549515" y="908720"/>
            <a:ext cx="8748712" cy="5327650"/>
            <a:chOff x="-106" y="1800"/>
            <a:chExt cx="11970" cy="6049"/>
          </a:xfrm>
        </p:grpSpPr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1083527729"/>
                </p:ext>
              </p:extLst>
            </p:nvPr>
          </p:nvGraphicFramePr>
          <p:xfrm>
            <a:off x="-106" y="1800"/>
            <a:ext cx="11970" cy="604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Picture 139" descr="bestgif"/>
            <p:cNvSpPr>
              <a:spLocks noChangeAspect="1" noChangeArrowheads="1"/>
            </p:cNvSpPr>
            <p:nvPr/>
          </p:nvSpPr>
          <p:spPr bwMode="auto">
            <a:xfrm>
              <a:off x="7381" y="3435"/>
              <a:ext cx="625" cy="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600"/>
            </a:p>
          </p:txBody>
        </p:sp>
        <p:sp>
          <p:nvSpPr>
            <p:cNvPr id="4" name="Picture 144" descr="bestgif"/>
            <p:cNvSpPr>
              <a:spLocks noChangeAspect="1" noChangeArrowheads="1"/>
            </p:cNvSpPr>
            <p:nvPr/>
          </p:nvSpPr>
          <p:spPr bwMode="auto">
            <a:xfrm>
              <a:off x="5237" y="4297"/>
              <a:ext cx="1289" cy="1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600"/>
            </a:p>
          </p:txBody>
        </p:sp>
      </p:grpSp>
      <p:sp>
        <p:nvSpPr>
          <p:cNvPr id="1047" name="Rectangle 132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8" name="Rectangle 13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0" name="Diagram 70"/>
          <p:cNvGrpSpPr>
            <a:grpSpLocks noChangeAspect="1"/>
          </p:cNvGrpSpPr>
          <p:nvPr/>
        </p:nvGrpSpPr>
        <p:grpSpPr bwMode="auto">
          <a:xfrm>
            <a:off x="549515" y="908720"/>
            <a:ext cx="8748712" cy="5327650"/>
            <a:chOff x="-106" y="1800"/>
            <a:chExt cx="11970" cy="6049"/>
          </a:xfrm>
        </p:grpSpPr>
        <p:graphicFrame>
          <p:nvGraphicFramePr>
            <p:cNvPr id="11" name="Схема 10"/>
            <p:cNvGraphicFramePr/>
            <p:nvPr>
              <p:extLst>
                <p:ext uri="{D42A27DB-BD31-4B8C-83A1-F6EECF244321}">
                  <p14:modId xmlns:p14="http://schemas.microsoft.com/office/powerpoint/2010/main" val="3242288208"/>
                </p:ext>
              </p:extLst>
            </p:nvPr>
          </p:nvGraphicFramePr>
          <p:xfrm>
            <a:off x="-106" y="1800"/>
            <a:ext cx="11970" cy="604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2" name="Picture 139" descr="bestgif"/>
            <p:cNvSpPr>
              <a:spLocks noChangeAspect="1" noChangeArrowheads="1"/>
            </p:cNvSpPr>
            <p:nvPr/>
          </p:nvSpPr>
          <p:spPr bwMode="auto">
            <a:xfrm>
              <a:off x="7381" y="3435"/>
              <a:ext cx="625" cy="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600"/>
            </a:p>
          </p:txBody>
        </p:sp>
        <p:sp>
          <p:nvSpPr>
            <p:cNvPr id="14" name="Picture 144" descr="bestgif"/>
            <p:cNvSpPr>
              <a:spLocks noChangeAspect="1" noChangeArrowheads="1"/>
            </p:cNvSpPr>
            <p:nvPr/>
          </p:nvSpPr>
          <p:spPr bwMode="auto">
            <a:xfrm>
              <a:off x="5237" y="4297"/>
              <a:ext cx="1289" cy="1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600"/>
            </a:p>
          </p:txBody>
        </p:sp>
      </p:grpSp>
    </p:spTree>
    <p:extLst>
      <p:ext uri="{BB962C8B-B14F-4D97-AF65-F5344CB8AC3E}">
        <p14:creationId xmlns:p14="http://schemas.microsoft.com/office/powerpoint/2010/main" val="9912943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83" name="Rectangle 39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6870700" cy="700088"/>
          </a:xfrm>
          <a:noFill/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Arial" charset="0"/>
              </a:rPr>
              <a:t>Схема </a:t>
            </a:r>
            <a:r>
              <a:rPr lang="ru-RU" sz="2800" b="1" dirty="0" smtClean="0">
                <a:solidFill>
                  <a:schemeClr val="tx1"/>
                </a:solidFill>
              </a:rPr>
              <a:t>«Виды творчества»</a:t>
            </a:r>
            <a:endParaRPr lang="ru-RU" sz="28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CBBAE-CCB2-44BC-9EF6-DC806A2FCA32}" type="slidenum">
              <a:rPr lang="ru-RU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70055020"/>
              </p:ext>
            </p:extLst>
          </p:nvPr>
        </p:nvGraphicFramePr>
        <p:xfrm>
          <a:off x="539750" y="1341438"/>
          <a:ext cx="7696200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7873491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3306A-0FC3-4745-AC97-54846F0C7718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900113" y="333375"/>
            <a:ext cx="7400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>
                <a:solidFill>
                  <a:srgbClr val="0000FF"/>
                </a:solidFill>
              </a:rPr>
              <a:t>Увлечения знаменитых людей</a:t>
            </a:r>
            <a:r>
              <a:rPr lang="ru-RU"/>
              <a:t> </a:t>
            </a:r>
            <a:r>
              <a:rPr lang="ru-RU" sz="1200">
                <a:latin typeface="Arial" charset="0"/>
                <a:cs typeface="Times New Roman" pitchFamily="18" charset="0"/>
              </a:rPr>
              <a:t>        </a:t>
            </a: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3923928" y="1341437"/>
            <a:ext cx="46799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dirty="0"/>
              <a:t>Английский математик Чарлз </a:t>
            </a:r>
            <a:r>
              <a:rPr lang="ru-RU" dirty="0" err="1"/>
              <a:t>Л.Джонсон</a:t>
            </a:r>
            <a:r>
              <a:rPr lang="ru-RU" dirty="0"/>
              <a:t> больше знаком школьникам под псевдонимом </a:t>
            </a:r>
            <a:r>
              <a:rPr lang="ru-RU" b="1" dirty="0"/>
              <a:t>Льюис Кэрролл</a:t>
            </a:r>
            <a:r>
              <a:rPr lang="ru-RU" dirty="0"/>
              <a:t>. Он прославился не только своими математическими трудами, а еще и </a:t>
            </a:r>
            <a:r>
              <a:rPr lang="ru-RU" dirty="0">
                <a:solidFill>
                  <a:srgbClr val="0000FF"/>
                </a:solidFill>
              </a:rPr>
              <a:t>сказками «Алиса в Стране Чудес» и «Алиса в Зазеркалье». </a:t>
            </a:r>
            <a:r>
              <a:rPr lang="ru-RU" dirty="0"/>
              <a:t>Сказки Льюис Кэрролл</a:t>
            </a:r>
            <a:r>
              <a:rPr lang="ru-RU" dirty="0">
                <a:solidFill>
                  <a:srgbClr val="0000FF"/>
                </a:solidFill>
              </a:rPr>
              <a:t>  сочинял для дочери своего друга, Алисы. </a:t>
            </a:r>
            <a:r>
              <a:rPr lang="ru-RU" dirty="0"/>
              <a:t>В третьей главе “Алисы в Стране Чудес” Алиса знакомится с самим Кэрроллом, изображенным в виде птицы </a:t>
            </a:r>
            <a:r>
              <a:rPr lang="ru-RU" dirty="0" err="1"/>
              <a:t>Додо</a:t>
            </a:r>
            <a:r>
              <a:rPr lang="ru-RU" dirty="0"/>
              <a:t> (птице придали черты писателя – заикание). Кроме того, </a:t>
            </a:r>
            <a:r>
              <a:rPr lang="ru-RU" dirty="0">
                <a:solidFill>
                  <a:srgbClr val="0000FF"/>
                </a:solidFill>
              </a:rPr>
              <a:t>он увлекался фотографией и философией.</a:t>
            </a:r>
          </a:p>
        </p:txBody>
      </p:sp>
      <p:pic>
        <p:nvPicPr>
          <p:cNvPr id="1024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060575"/>
            <a:ext cx="2997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2124075" y="981075"/>
            <a:ext cx="4840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u="sng">
                <a:solidFill>
                  <a:srgbClr val="0000FF"/>
                </a:solidFill>
              </a:rPr>
              <a:t>Льюис Кэрролл. </a:t>
            </a:r>
            <a:r>
              <a:rPr lang="ru-RU" b="1">
                <a:solidFill>
                  <a:srgbClr val="0000FF"/>
                </a:solidFill>
              </a:rPr>
              <a:t>Математик и писатель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857383"/>
      </p:ext>
    </p:extLst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389</Words>
  <Application>Microsoft Office PowerPoint</Application>
  <PresentationFormat>Экран (4:3)</PresentationFormat>
  <Paragraphs>111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Проект 7в класса на тему:  «Мое  любимое увлечение»</vt:lpstr>
      <vt:lpstr>Цель:</vt:lpstr>
      <vt:lpstr>Презентация PowerPoint</vt:lpstr>
      <vt:lpstr>Задачи работы:</vt:lpstr>
      <vt:lpstr>Методы:</vt:lpstr>
      <vt:lpstr>ХОББИ— какое-либо увлечение, любимое занятие на досуге</vt:lpstr>
      <vt:lpstr>Схема «Виды увлечений »</vt:lpstr>
      <vt:lpstr>Схема «Виды творчества»</vt:lpstr>
      <vt:lpstr>Презентация PowerPoint</vt:lpstr>
      <vt:lpstr>Увлечения знаменитых людей</vt:lpstr>
      <vt:lpstr>Увлечения знаменитых людей</vt:lpstr>
      <vt:lpstr>Результаты анкетирования учеников </vt:lpstr>
      <vt:lpstr>Презентация PowerPoint</vt:lpstr>
      <vt:lpstr>Презентация PowerPoint</vt:lpstr>
      <vt:lpstr>Результаты анкетирования родителей</vt:lpstr>
      <vt:lpstr>Презентация PowerPoint</vt:lpstr>
      <vt:lpstr>Презентация PowerPoint</vt:lpstr>
      <vt:lpstr>ВЫВОДЫ:</vt:lpstr>
      <vt:lpstr>ВЫВОДЫ: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7в класса на тему:  «Мое  любимое увлечение»</dc:title>
  <dc:creator>НестеренкоСВ</dc:creator>
  <cp:lastModifiedBy>НестеренкоСВ</cp:lastModifiedBy>
  <cp:revision>2</cp:revision>
  <dcterms:created xsi:type="dcterms:W3CDTF">2023-03-31T05:43:13Z</dcterms:created>
  <dcterms:modified xsi:type="dcterms:W3CDTF">2023-04-07T04:55:37Z</dcterms:modified>
</cp:coreProperties>
</file>