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8.jpeg" ContentType="image/jpe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C82464E4-86DA-4910-843D-80E4AA8DD2D1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3884760" y="8685360"/>
            <a:ext cx="2965320" cy="450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buNone/>
            </a:pPr>
            <a:fld id="{BBC6EF45-F174-4C06-8231-C14B43EDC555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4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123360" y="6705360"/>
            <a:ext cx="6013800" cy="145080"/>
          </a:xfrm>
          <a:prstGeom prst="rect">
            <a:avLst/>
          </a:prstGeom>
          <a:gradFill rotWithShape="0">
            <a:gsLst>
              <a:gs pos="0">
                <a:srgbClr val="ebd7ff"/>
              </a:gs>
              <a:gs pos="100000">
                <a:srgbClr val="00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761680" y="1980720"/>
            <a:ext cx="374400" cy="4259880"/>
          </a:xfrm>
          <a:prstGeom prst="rect">
            <a:avLst/>
          </a:prstGeom>
          <a:gradFill rotWithShape="0">
            <a:gsLst>
              <a:gs pos="0">
                <a:srgbClr val="c1e7ce"/>
              </a:gs>
              <a:gs pos="100000">
                <a:srgbClr val="3399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5257440"/>
            <a:ext cx="451080" cy="145080"/>
          </a:xfrm>
          <a:prstGeom prst="rect">
            <a:avLst/>
          </a:prstGeom>
          <a:solidFill>
            <a:srgbClr val="c050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0" y="5409720"/>
            <a:ext cx="451080" cy="144072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8761680" y="1080"/>
            <a:ext cx="374400" cy="197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5713560" y="1080"/>
            <a:ext cx="3042000" cy="298440"/>
          </a:xfrm>
          <a:prstGeom prst="rect">
            <a:avLst/>
          </a:prstGeom>
          <a:solidFill>
            <a:srgbClr val="cac9a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455760" y="304200"/>
            <a:ext cx="527400" cy="754920"/>
          </a:xfrm>
          <a:prstGeom prst="rect">
            <a:avLst/>
          </a:prstGeom>
          <a:solidFill>
            <a:srgbClr val="800080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0" y="1065960"/>
            <a:ext cx="451080" cy="4183920"/>
          </a:xfrm>
          <a:prstGeom prst="rect">
            <a:avLst/>
          </a:prstGeom>
          <a:gradFill rotWithShape="0">
            <a:gsLst>
              <a:gs pos="0">
                <a:srgbClr val="c1ae8f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0" y="304200"/>
            <a:ext cx="451440" cy="75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1080" y="720"/>
            <a:ext cx="984240" cy="298440"/>
          </a:xfrm>
          <a:prstGeom prst="rect">
            <a:avLst/>
          </a:prstGeom>
          <a:solidFill>
            <a:srgbClr val="99cc00"/>
          </a:solidFill>
          <a:ln w="190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989640" y="1080"/>
            <a:ext cx="4717800" cy="29844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12"/>
          <p:cNvSpPr/>
          <p:nvPr/>
        </p:nvSpPr>
        <p:spPr>
          <a:xfrm flipV="1">
            <a:off x="456480" y="303480"/>
            <a:ext cx="360" cy="6553440"/>
          </a:xfrm>
          <a:prstGeom prst="line">
            <a:avLst/>
          </a:prstGeom>
          <a:ln w="763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13"/>
          <p:cNvSpPr/>
          <p:nvPr/>
        </p:nvSpPr>
        <p:spPr>
          <a:xfrm>
            <a:off x="456480" y="6703920"/>
            <a:ext cx="8686800" cy="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4"/>
          <p:cNvSpPr/>
          <p:nvPr/>
        </p:nvSpPr>
        <p:spPr>
          <a:xfrm flipV="1">
            <a:off x="8762040" y="1080"/>
            <a:ext cx="360" cy="6705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5"/>
          <p:cNvSpPr/>
          <p:nvPr/>
        </p:nvSpPr>
        <p:spPr>
          <a:xfrm>
            <a:off x="720" y="303120"/>
            <a:ext cx="9144000" cy="36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6"/>
          <p:cNvSpPr/>
          <p:nvPr/>
        </p:nvSpPr>
        <p:spPr>
          <a:xfrm flipH="1">
            <a:off x="5713920" y="455760"/>
            <a:ext cx="342900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7"/>
          <p:cNvSpPr/>
          <p:nvPr/>
        </p:nvSpPr>
        <p:spPr>
          <a:xfrm flipV="1">
            <a:off x="5713920" y="1080"/>
            <a:ext cx="360" cy="45720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8"/>
          <p:cNvSpPr/>
          <p:nvPr/>
        </p:nvSpPr>
        <p:spPr>
          <a:xfrm>
            <a:off x="8762040" y="1980000"/>
            <a:ext cx="381240" cy="3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Line 19"/>
          <p:cNvSpPr/>
          <p:nvPr/>
        </p:nvSpPr>
        <p:spPr>
          <a:xfrm>
            <a:off x="989640" y="1080"/>
            <a:ext cx="360" cy="106668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Line 20"/>
          <p:cNvSpPr/>
          <p:nvPr/>
        </p:nvSpPr>
        <p:spPr>
          <a:xfrm flipH="1">
            <a:off x="1440" y="1065600"/>
            <a:ext cx="99036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Line 21"/>
          <p:cNvSpPr/>
          <p:nvPr/>
        </p:nvSpPr>
        <p:spPr>
          <a:xfrm flipV="1">
            <a:off x="2665800" y="6247080"/>
            <a:ext cx="360" cy="60984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Line 22"/>
          <p:cNvSpPr/>
          <p:nvPr/>
        </p:nvSpPr>
        <p:spPr>
          <a:xfrm>
            <a:off x="2665800" y="6247080"/>
            <a:ext cx="647712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Line 23"/>
          <p:cNvSpPr/>
          <p:nvPr/>
        </p:nvSpPr>
        <p:spPr>
          <a:xfrm flipH="1">
            <a:off x="1440" y="525708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Line 24"/>
          <p:cNvSpPr/>
          <p:nvPr/>
        </p:nvSpPr>
        <p:spPr>
          <a:xfrm flipH="1">
            <a:off x="1440" y="540900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3123360" y="6705360"/>
            <a:ext cx="6013800" cy="145080"/>
          </a:xfrm>
          <a:prstGeom prst="rect">
            <a:avLst/>
          </a:prstGeom>
          <a:gradFill rotWithShape="0">
            <a:gsLst>
              <a:gs pos="0">
                <a:srgbClr val="ebd7ff"/>
              </a:gs>
              <a:gs pos="100000">
                <a:srgbClr val="00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CustomShape 26"/>
          <p:cNvSpPr/>
          <p:nvPr/>
        </p:nvSpPr>
        <p:spPr>
          <a:xfrm>
            <a:off x="8761680" y="1980720"/>
            <a:ext cx="374400" cy="4259880"/>
          </a:xfrm>
          <a:prstGeom prst="rect">
            <a:avLst/>
          </a:prstGeom>
          <a:gradFill rotWithShape="0">
            <a:gsLst>
              <a:gs pos="0">
                <a:srgbClr val="c1e7ce"/>
              </a:gs>
              <a:gs pos="100000">
                <a:srgbClr val="3399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7"/>
          <p:cNvSpPr/>
          <p:nvPr/>
        </p:nvSpPr>
        <p:spPr>
          <a:xfrm>
            <a:off x="0" y="5257440"/>
            <a:ext cx="451080" cy="145080"/>
          </a:xfrm>
          <a:prstGeom prst="rect">
            <a:avLst/>
          </a:prstGeom>
          <a:solidFill>
            <a:srgbClr val="c050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5409720"/>
            <a:ext cx="451080" cy="144072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9"/>
          <p:cNvSpPr/>
          <p:nvPr/>
        </p:nvSpPr>
        <p:spPr>
          <a:xfrm>
            <a:off x="8761680" y="1080"/>
            <a:ext cx="374400" cy="197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CustomShape 30"/>
          <p:cNvSpPr/>
          <p:nvPr/>
        </p:nvSpPr>
        <p:spPr>
          <a:xfrm>
            <a:off x="5713560" y="1080"/>
            <a:ext cx="3042000" cy="298440"/>
          </a:xfrm>
          <a:prstGeom prst="rect">
            <a:avLst/>
          </a:prstGeom>
          <a:solidFill>
            <a:srgbClr val="cac9a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CustomShape 31"/>
          <p:cNvSpPr/>
          <p:nvPr/>
        </p:nvSpPr>
        <p:spPr>
          <a:xfrm>
            <a:off x="455760" y="304200"/>
            <a:ext cx="527400" cy="754920"/>
          </a:xfrm>
          <a:prstGeom prst="rect">
            <a:avLst/>
          </a:prstGeom>
          <a:solidFill>
            <a:srgbClr val="800080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CustomShape 32"/>
          <p:cNvSpPr/>
          <p:nvPr/>
        </p:nvSpPr>
        <p:spPr>
          <a:xfrm>
            <a:off x="0" y="1065960"/>
            <a:ext cx="451080" cy="4183920"/>
          </a:xfrm>
          <a:prstGeom prst="rect">
            <a:avLst/>
          </a:prstGeom>
          <a:gradFill rotWithShape="0">
            <a:gsLst>
              <a:gs pos="0">
                <a:srgbClr val="c1ae8f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CustomShape 33"/>
          <p:cNvSpPr/>
          <p:nvPr/>
        </p:nvSpPr>
        <p:spPr>
          <a:xfrm>
            <a:off x="0" y="304200"/>
            <a:ext cx="451440" cy="75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CustomShape 34"/>
          <p:cNvSpPr/>
          <p:nvPr/>
        </p:nvSpPr>
        <p:spPr>
          <a:xfrm>
            <a:off x="1080" y="720"/>
            <a:ext cx="984240" cy="298440"/>
          </a:xfrm>
          <a:prstGeom prst="rect">
            <a:avLst/>
          </a:prstGeom>
          <a:solidFill>
            <a:srgbClr val="99cc00"/>
          </a:solidFill>
          <a:ln w="190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CustomShape 35"/>
          <p:cNvSpPr/>
          <p:nvPr/>
        </p:nvSpPr>
        <p:spPr>
          <a:xfrm>
            <a:off x="989640" y="1080"/>
            <a:ext cx="4717800" cy="29844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Line 36"/>
          <p:cNvSpPr/>
          <p:nvPr/>
        </p:nvSpPr>
        <p:spPr>
          <a:xfrm flipV="1">
            <a:off x="456480" y="303480"/>
            <a:ext cx="360" cy="6553440"/>
          </a:xfrm>
          <a:prstGeom prst="line">
            <a:avLst/>
          </a:prstGeom>
          <a:ln w="763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" name="Line 37"/>
          <p:cNvSpPr/>
          <p:nvPr/>
        </p:nvSpPr>
        <p:spPr>
          <a:xfrm>
            <a:off x="456480" y="6703920"/>
            <a:ext cx="8686800" cy="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Line 38"/>
          <p:cNvSpPr/>
          <p:nvPr/>
        </p:nvSpPr>
        <p:spPr>
          <a:xfrm flipV="1">
            <a:off x="8762040" y="1080"/>
            <a:ext cx="360" cy="6705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Line 39"/>
          <p:cNvSpPr/>
          <p:nvPr/>
        </p:nvSpPr>
        <p:spPr>
          <a:xfrm>
            <a:off x="720" y="303120"/>
            <a:ext cx="9144000" cy="36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Line 40"/>
          <p:cNvSpPr/>
          <p:nvPr/>
        </p:nvSpPr>
        <p:spPr>
          <a:xfrm flipH="1">
            <a:off x="5713920" y="455760"/>
            <a:ext cx="342900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Line 41"/>
          <p:cNvSpPr/>
          <p:nvPr/>
        </p:nvSpPr>
        <p:spPr>
          <a:xfrm flipV="1">
            <a:off x="5713920" y="1080"/>
            <a:ext cx="360" cy="45720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Line 42"/>
          <p:cNvSpPr/>
          <p:nvPr/>
        </p:nvSpPr>
        <p:spPr>
          <a:xfrm>
            <a:off x="8762040" y="1980000"/>
            <a:ext cx="381240" cy="3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Line 43"/>
          <p:cNvSpPr/>
          <p:nvPr/>
        </p:nvSpPr>
        <p:spPr>
          <a:xfrm>
            <a:off x="989640" y="1080"/>
            <a:ext cx="360" cy="106668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Line 44"/>
          <p:cNvSpPr/>
          <p:nvPr/>
        </p:nvSpPr>
        <p:spPr>
          <a:xfrm flipH="1">
            <a:off x="1440" y="1065600"/>
            <a:ext cx="99036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Line 45"/>
          <p:cNvSpPr/>
          <p:nvPr/>
        </p:nvSpPr>
        <p:spPr>
          <a:xfrm flipV="1">
            <a:off x="2665800" y="6247080"/>
            <a:ext cx="360" cy="60984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Line 46"/>
          <p:cNvSpPr/>
          <p:nvPr/>
        </p:nvSpPr>
        <p:spPr>
          <a:xfrm>
            <a:off x="2665800" y="6247080"/>
            <a:ext cx="647712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47"/>
          <p:cNvSpPr/>
          <p:nvPr/>
        </p:nvSpPr>
        <p:spPr>
          <a:xfrm flipH="1">
            <a:off x="1440" y="525708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48"/>
          <p:cNvSpPr/>
          <p:nvPr/>
        </p:nvSpPr>
        <p:spPr>
          <a:xfrm flipH="1">
            <a:off x="1440" y="540900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123360" y="6705360"/>
            <a:ext cx="6013800" cy="145080"/>
          </a:xfrm>
          <a:prstGeom prst="rect">
            <a:avLst/>
          </a:prstGeom>
          <a:gradFill rotWithShape="0">
            <a:gsLst>
              <a:gs pos="0">
                <a:srgbClr val="ebd7ff"/>
              </a:gs>
              <a:gs pos="100000">
                <a:srgbClr val="00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8761680" y="1980720"/>
            <a:ext cx="374400" cy="4259880"/>
          </a:xfrm>
          <a:prstGeom prst="rect">
            <a:avLst/>
          </a:prstGeom>
          <a:gradFill rotWithShape="0">
            <a:gsLst>
              <a:gs pos="0">
                <a:srgbClr val="c1e7ce"/>
              </a:gs>
              <a:gs pos="100000">
                <a:srgbClr val="3399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3"/>
          <p:cNvSpPr/>
          <p:nvPr/>
        </p:nvSpPr>
        <p:spPr>
          <a:xfrm>
            <a:off x="0" y="5257440"/>
            <a:ext cx="451080" cy="145080"/>
          </a:xfrm>
          <a:prstGeom prst="rect">
            <a:avLst/>
          </a:prstGeom>
          <a:solidFill>
            <a:srgbClr val="c050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>
            <a:off x="0" y="5409720"/>
            <a:ext cx="451080" cy="144072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5"/>
          <p:cNvSpPr/>
          <p:nvPr/>
        </p:nvSpPr>
        <p:spPr>
          <a:xfrm>
            <a:off x="8761680" y="1080"/>
            <a:ext cx="374400" cy="197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6"/>
          <p:cNvSpPr/>
          <p:nvPr/>
        </p:nvSpPr>
        <p:spPr>
          <a:xfrm>
            <a:off x="5713560" y="1080"/>
            <a:ext cx="3042000" cy="298440"/>
          </a:xfrm>
          <a:prstGeom prst="rect">
            <a:avLst/>
          </a:prstGeom>
          <a:solidFill>
            <a:srgbClr val="cac9a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7"/>
          <p:cNvSpPr/>
          <p:nvPr/>
        </p:nvSpPr>
        <p:spPr>
          <a:xfrm>
            <a:off x="455760" y="304200"/>
            <a:ext cx="527400" cy="754920"/>
          </a:xfrm>
          <a:prstGeom prst="rect">
            <a:avLst/>
          </a:prstGeom>
          <a:solidFill>
            <a:srgbClr val="800080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8"/>
          <p:cNvSpPr/>
          <p:nvPr/>
        </p:nvSpPr>
        <p:spPr>
          <a:xfrm>
            <a:off x="0" y="1065960"/>
            <a:ext cx="451080" cy="4183920"/>
          </a:xfrm>
          <a:prstGeom prst="rect">
            <a:avLst/>
          </a:prstGeom>
          <a:gradFill rotWithShape="0">
            <a:gsLst>
              <a:gs pos="0">
                <a:srgbClr val="c1ae8f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9"/>
          <p:cNvSpPr/>
          <p:nvPr/>
        </p:nvSpPr>
        <p:spPr>
          <a:xfrm>
            <a:off x="0" y="304200"/>
            <a:ext cx="451440" cy="75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10"/>
          <p:cNvSpPr/>
          <p:nvPr/>
        </p:nvSpPr>
        <p:spPr>
          <a:xfrm>
            <a:off x="1080" y="720"/>
            <a:ext cx="984240" cy="298440"/>
          </a:xfrm>
          <a:prstGeom prst="rect">
            <a:avLst/>
          </a:prstGeom>
          <a:solidFill>
            <a:srgbClr val="99cc00"/>
          </a:solidFill>
          <a:ln w="190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11"/>
          <p:cNvSpPr/>
          <p:nvPr/>
        </p:nvSpPr>
        <p:spPr>
          <a:xfrm>
            <a:off x="989640" y="1080"/>
            <a:ext cx="4717800" cy="29844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Line 12"/>
          <p:cNvSpPr/>
          <p:nvPr/>
        </p:nvSpPr>
        <p:spPr>
          <a:xfrm flipV="1">
            <a:off x="456480" y="303480"/>
            <a:ext cx="360" cy="6553440"/>
          </a:xfrm>
          <a:prstGeom prst="line">
            <a:avLst/>
          </a:prstGeom>
          <a:ln w="763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Line 13"/>
          <p:cNvSpPr/>
          <p:nvPr/>
        </p:nvSpPr>
        <p:spPr>
          <a:xfrm>
            <a:off x="456480" y="6703920"/>
            <a:ext cx="8686800" cy="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Line 14"/>
          <p:cNvSpPr/>
          <p:nvPr/>
        </p:nvSpPr>
        <p:spPr>
          <a:xfrm flipV="1">
            <a:off x="8762040" y="1080"/>
            <a:ext cx="360" cy="6705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Line 15"/>
          <p:cNvSpPr/>
          <p:nvPr/>
        </p:nvSpPr>
        <p:spPr>
          <a:xfrm>
            <a:off x="720" y="303120"/>
            <a:ext cx="9144000" cy="36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Line 16"/>
          <p:cNvSpPr/>
          <p:nvPr/>
        </p:nvSpPr>
        <p:spPr>
          <a:xfrm flipH="1">
            <a:off x="5713920" y="455760"/>
            <a:ext cx="342900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Line 17"/>
          <p:cNvSpPr/>
          <p:nvPr/>
        </p:nvSpPr>
        <p:spPr>
          <a:xfrm flipV="1">
            <a:off x="5713920" y="1080"/>
            <a:ext cx="360" cy="45720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Line 18"/>
          <p:cNvSpPr/>
          <p:nvPr/>
        </p:nvSpPr>
        <p:spPr>
          <a:xfrm>
            <a:off x="8762040" y="1980000"/>
            <a:ext cx="381240" cy="3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Line 19"/>
          <p:cNvSpPr/>
          <p:nvPr/>
        </p:nvSpPr>
        <p:spPr>
          <a:xfrm>
            <a:off x="989640" y="1080"/>
            <a:ext cx="360" cy="106668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Line 20"/>
          <p:cNvSpPr/>
          <p:nvPr/>
        </p:nvSpPr>
        <p:spPr>
          <a:xfrm flipH="1">
            <a:off x="1440" y="1065600"/>
            <a:ext cx="99036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Line 21"/>
          <p:cNvSpPr/>
          <p:nvPr/>
        </p:nvSpPr>
        <p:spPr>
          <a:xfrm flipV="1">
            <a:off x="2665800" y="6247080"/>
            <a:ext cx="360" cy="60984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Line 22"/>
          <p:cNvSpPr/>
          <p:nvPr/>
        </p:nvSpPr>
        <p:spPr>
          <a:xfrm>
            <a:off x="2665800" y="6247080"/>
            <a:ext cx="647712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Line 23"/>
          <p:cNvSpPr/>
          <p:nvPr/>
        </p:nvSpPr>
        <p:spPr>
          <a:xfrm flipH="1">
            <a:off x="1440" y="525708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Line 24"/>
          <p:cNvSpPr/>
          <p:nvPr/>
        </p:nvSpPr>
        <p:spPr>
          <a:xfrm flipH="1">
            <a:off x="1440" y="540900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123360" y="6705360"/>
            <a:ext cx="6013800" cy="145080"/>
          </a:xfrm>
          <a:prstGeom prst="rect">
            <a:avLst/>
          </a:prstGeom>
          <a:gradFill rotWithShape="0">
            <a:gsLst>
              <a:gs pos="0">
                <a:srgbClr val="ebd7ff"/>
              </a:gs>
              <a:gs pos="100000">
                <a:srgbClr val="00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"/>
          <p:cNvSpPr/>
          <p:nvPr/>
        </p:nvSpPr>
        <p:spPr>
          <a:xfrm>
            <a:off x="8761680" y="1980720"/>
            <a:ext cx="374400" cy="4259880"/>
          </a:xfrm>
          <a:prstGeom prst="rect">
            <a:avLst/>
          </a:prstGeom>
          <a:gradFill rotWithShape="0">
            <a:gsLst>
              <a:gs pos="0">
                <a:srgbClr val="c1e7ce"/>
              </a:gs>
              <a:gs pos="100000">
                <a:srgbClr val="3399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3"/>
          <p:cNvSpPr/>
          <p:nvPr/>
        </p:nvSpPr>
        <p:spPr>
          <a:xfrm>
            <a:off x="0" y="5257440"/>
            <a:ext cx="451080" cy="145080"/>
          </a:xfrm>
          <a:prstGeom prst="rect">
            <a:avLst/>
          </a:prstGeom>
          <a:solidFill>
            <a:srgbClr val="c050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4"/>
          <p:cNvSpPr/>
          <p:nvPr/>
        </p:nvSpPr>
        <p:spPr>
          <a:xfrm>
            <a:off x="0" y="5409720"/>
            <a:ext cx="451080" cy="144072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5"/>
          <p:cNvSpPr/>
          <p:nvPr/>
        </p:nvSpPr>
        <p:spPr>
          <a:xfrm>
            <a:off x="8761680" y="1080"/>
            <a:ext cx="374400" cy="197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6"/>
          <p:cNvSpPr/>
          <p:nvPr/>
        </p:nvSpPr>
        <p:spPr>
          <a:xfrm>
            <a:off x="5713560" y="1080"/>
            <a:ext cx="3042000" cy="298440"/>
          </a:xfrm>
          <a:prstGeom prst="rect">
            <a:avLst/>
          </a:prstGeom>
          <a:solidFill>
            <a:srgbClr val="cac9a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7"/>
          <p:cNvSpPr/>
          <p:nvPr/>
        </p:nvSpPr>
        <p:spPr>
          <a:xfrm>
            <a:off x="455760" y="304200"/>
            <a:ext cx="527400" cy="754920"/>
          </a:xfrm>
          <a:prstGeom prst="rect">
            <a:avLst/>
          </a:prstGeom>
          <a:solidFill>
            <a:srgbClr val="800080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8"/>
          <p:cNvSpPr/>
          <p:nvPr/>
        </p:nvSpPr>
        <p:spPr>
          <a:xfrm>
            <a:off x="0" y="1065960"/>
            <a:ext cx="451080" cy="4183920"/>
          </a:xfrm>
          <a:prstGeom prst="rect">
            <a:avLst/>
          </a:prstGeom>
          <a:gradFill rotWithShape="0">
            <a:gsLst>
              <a:gs pos="0">
                <a:srgbClr val="c1ae8f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9"/>
          <p:cNvSpPr/>
          <p:nvPr/>
        </p:nvSpPr>
        <p:spPr>
          <a:xfrm>
            <a:off x="0" y="304200"/>
            <a:ext cx="451440" cy="75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0"/>
          <p:cNvSpPr/>
          <p:nvPr/>
        </p:nvSpPr>
        <p:spPr>
          <a:xfrm>
            <a:off x="1080" y="720"/>
            <a:ext cx="984240" cy="298440"/>
          </a:xfrm>
          <a:prstGeom prst="rect">
            <a:avLst/>
          </a:prstGeom>
          <a:solidFill>
            <a:srgbClr val="99cc00"/>
          </a:solidFill>
          <a:ln w="190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11"/>
          <p:cNvSpPr/>
          <p:nvPr/>
        </p:nvSpPr>
        <p:spPr>
          <a:xfrm>
            <a:off x="989640" y="1080"/>
            <a:ext cx="4717800" cy="29844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12"/>
          <p:cNvSpPr/>
          <p:nvPr/>
        </p:nvSpPr>
        <p:spPr>
          <a:xfrm flipV="1">
            <a:off x="456480" y="303480"/>
            <a:ext cx="360" cy="6553440"/>
          </a:xfrm>
          <a:prstGeom prst="line">
            <a:avLst/>
          </a:prstGeom>
          <a:ln w="763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Line 13"/>
          <p:cNvSpPr/>
          <p:nvPr/>
        </p:nvSpPr>
        <p:spPr>
          <a:xfrm>
            <a:off x="456480" y="6703920"/>
            <a:ext cx="8686800" cy="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14"/>
          <p:cNvSpPr/>
          <p:nvPr/>
        </p:nvSpPr>
        <p:spPr>
          <a:xfrm flipV="1">
            <a:off x="8762040" y="1080"/>
            <a:ext cx="360" cy="6705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15"/>
          <p:cNvSpPr/>
          <p:nvPr/>
        </p:nvSpPr>
        <p:spPr>
          <a:xfrm>
            <a:off x="720" y="303120"/>
            <a:ext cx="9144000" cy="36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16"/>
          <p:cNvSpPr/>
          <p:nvPr/>
        </p:nvSpPr>
        <p:spPr>
          <a:xfrm flipH="1">
            <a:off x="5713920" y="455760"/>
            <a:ext cx="342900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17"/>
          <p:cNvSpPr/>
          <p:nvPr/>
        </p:nvSpPr>
        <p:spPr>
          <a:xfrm flipV="1">
            <a:off x="5713920" y="1080"/>
            <a:ext cx="360" cy="45720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18"/>
          <p:cNvSpPr/>
          <p:nvPr/>
        </p:nvSpPr>
        <p:spPr>
          <a:xfrm>
            <a:off x="8762040" y="1980000"/>
            <a:ext cx="381240" cy="3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19"/>
          <p:cNvSpPr/>
          <p:nvPr/>
        </p:nvSpPr>
        <p:spPr>
          <a:xfrm>
            <a:off x="989640" y="1080"/>
            <a:ext cx="360" cy="106668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20"/>
          <p:cNvSpPr/>
          <p:nvPr/>
        </p:nvSpPr>
        <p:spPr>
          <a:xfrm flipH="1">
            <a:off x="1440" y="1065600"/>
            <a:ext cx="99036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21"/>
          <p:cNvSpPr/>
          <p:nvPr/>
        </p:nvSpPr>
        <p:spPr>
          <a:xfrm flipV="1">
            <a:off x="2665800" y="6247080"/>
            <a:ext cx="360" cy="60984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Line 22"/>
          <p:cNvSpPr/>
          <p:nvPr/>
        </p:nvSpPr>
        <p:spPr>
          <a:xfrm>
            <a:off x="2665800" y="6247080"/>
            <a:ext cx="647712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Line 23"/>
          <p:cNvSpPr/>
          <p:nvPr/>
        </p:nvSpPr>
        <p:spPr>
          <a:xfrm flipH="1">
            <a:off x="1440" y="525708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Line 24"/>
          <p:cNvSpPr/>
          <p:nvPr/>
        </p:nvSpPr>
        <p:spPr>
          <a:xfrm flipH="1">
            <a:off x="1440" y="540900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5"/>
          <p:cNvSpPr/>
          <p:nvPr/>
        </p:nvSpPr>
        <p:spPr>
          <a:xfrm>
            <a:off x="3123360" y="6705360"/>
            <a:ext cx="6013800" cy="145080"/>
          </a:xfrm>
          <a:prstGeom prst="rect">
            <a:avLst/>
          </a:prstGeom>
          <a:gradFill rotWithShape="0">
            <a:gsLst>
              <a:gs pos="0">
                <a:srgbClr val="ebd7ff"/>
              </a:gs>
              <a:gs pos="100000">
                <a:srgbClr val="00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26"/>
          <p:cNvSpPr/>
          <p:nvPr/>
        </p:nvSpPr>
        <p:spPr>
          <a:xfrm>
            <a:off x="8761680" y="1980720"/>
            <a:ext cx="374400" cy="4259880"/>
          </a:xfrm>
          <a:prstGeom prst="rect">
            <a:avLst/>
          </a:prstGeom>
          <a:gradFill rotWithShape="0">
            <a:gsLst>
              <a:gs pos="0">
                <a:srgbClr val="c1e7ce"/>
              </a:gs>
              <a:gs pos="100000">
                <a:srgbClr val="3399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27"/>
          <p:cNvSpPr/>
          <p:nvPr/>
        </p:nvSpPr>
        <p:spPr>
          <a:xfrm>
            <a:off x="0" y="5257440"/>
            <a:ext cx="451080" cy="145080"/>
          </a:xfrm>
          <a:prstGeom prst="rect">
            <a:avLst/>
          </a:prstGeom>
          <a:solidFill>
            <a:srgbClr val="c050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28"/>
          <p:cNvSpPr/>
          <p:nvPr/>
        </p:nvSpPr>
        <p:spPr>
          <a:xfrm>
            <a:off x="0" y="5409720"/>
            <a:ext cx="451080" cy="144072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9"/>
          <p:cNvSpPr/>
          <p:nvPr/>
        </p:nvSpPr>
        <p:spPr>
          <a:xfrm>
            <a:off x="8761680" y="1080"/>
            <a:ext cx="374400" cy="197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0"/>
          <p:cNvSpPr/>
          <p:nvPr/>
        </p:nvSpPr>
        <p:spPr>
          <a:xfrm>
            <a:off x="5713560" y="1080"/>
            <a:ext cx="3042000" cy="298440"/>
          </a:xfrm>
          <a:prstGeom prst="rect">
            <a:avLst/>
          </a:prstGeom>
          <a:solidFill>
            <a:srgbClr val="cac9a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31"/>
          <p:cNvSpPr/>
          <p:nvPr/>
        </p:nvSpPr>
        <p:spPr>
          <a:xfrm>
            <a:off x="455760" y="304200"/>
            <a:ext cx="527400" cy="754920"/>
          </a:xfrm>
          <a:prstGeom prst="rect">
            <a:avLst/>
          </a:prstGeom>
          <a:solidFill>
            <a:srgbClr val="800080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32"/>
          <p:cNvSpPr/>
          <p:nvPr/>
        </p:nvSpPr>
        <p:spPr>
          <a:xfrm>
            <a:off x="0" y="1065960"/>
            <a:ext cx="451080" cy="4183920"/>
          </a:xfrm>
          <a:prstGeom prst="rect">
            <a:avLst/>
          </a:prstGeom>
          <a:gradFill rotWithShape="0">
            <a:gsLst>
              <a:gs pos="0">
                <a:srgbClr val="c1ae8f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33"/>
          <p:cNvSpPr/>
          <p:nvPr/>
        </p:nvSpPr>
        <p:spPr>
          <a:xfrm>
            <a:off x="0" y="304200"/>
            <a:ext cx="451440" cy="75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34"/>
          <p:cNvSpPr/>
          <p:nvPr/>
        </p:nvSpPr>
        <p:spPr>
          <a:xfrm>
            <a:off x="1080" y="720"/>
            <a:ext cx="984240" cy="298440"/>
          </a:xfrm>
          <a:prstGeom prst="rect">
            <a:avLst/>
          </a:prstGeom>
          <a:solidFill>
            <a:srgbClr val="99cc00"/>
          </a:solidFill>
          <a:ln w="190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5"/>
          <p:cNvSpPr/>
          <p:nvPr/>
        </p:nvSpPr>
        <p:spPr>
          <a:xfrm>
            <a:off x="989640" y="1080"/>
            <a:ext cx="4717800" cy="29844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Line 36"/>
          <p:cNvSpPr/>
          <p:nvPr/>
        </p:nvSpPr>
        <p:spPr>
          <a:xfrm flipV="1">
            <a:off x="456480" y="303480"/>
            <a:ext cx="360" cy="6553440"/>
          </a:xfrm>
          <a:prstGeom prst="line">
            <a:avLst/>
          </a:prstGeom>
          <a:ln w="763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Line 37"/>
          <p:cNvSpPr/>
          <p:nvPr/>
        </p:nvSpPr>
        <p:spPr>
          <a:xfrm>
            <a:off x="456480" y="6703920"/>
            <a:ext cx="8686800" cy="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Line 38"/>
          <p:cNvSpPr/>
          <p:nvPr/>
        </p:nvSpPr>
        <p:spPr>
          <a:xfrm flipV="1">
            <a:off x="8762040" y="1080"/>
            <a:ext cx="360" cy="6705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Line 39"/>
          <p:cNvSpPr/>
          <p:nvPr/>
        </p:nvSpPr>
        <p:spPr>
          <a:xfrm>
            <a:off x="720" y="303120"/>
            <a:ext cx="9144000" cy="36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Line 40"/>
          <p:cNvSpPr/>
          <p:nvPr/>
        </p:nvSpPr>
        <p:spPr>
          <a:xfrm flipH="1">
            <a:off x="5713920" y="455760"/>
            <a:ext cx="342900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Line 41"/>
          <p:cNvSpPr/>
          <p:nvPr/>
        </p:nvSpPr>
        <p:spPr>
          <a:xfrm flipV="1">
            <a:off x="5713920" y="1080"/>
            <a:ext cx="360" cy="45720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Line 42"/>
          <p:cNvSpPr/>
          <p:nvPr/>
        </p:nvSpPr>
        <p:spPr>
          <a:xfrm>
            <a:off x="8762040" y="1980000"/>
            <a:ext cx="381240" cy="3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Line 43"/>
          <p:cNvSpPr/>
          <p:nvPr/>
        </p:nvSpPr>
        <p:spPr>
          <a:xfrm>
            <a:off x="989640" y="1080"/>
            <a:ext cx="360" cy="106668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Line 44"/>
          <p:cNvSpPr/>
          <p:nvPr/>
        </p:nvSpPr>
        <p:spPr>
          <a:xfrm flipH="1">
            <a:off x="1440" y="1065600"/>
            <a:ext cx="99036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Line 45"/>
          <p:cNvSpPr/>
          <p:nvPr/>
        </p:nvSpPr>
        <p:spPr>
          <a:xfrm flipV="1">
            <a:off x="2665800" y="6247080"/>
            <a:ext cx="360" cy="60984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Line 46"/>
          <p:cNvSpPr/>
          <p:nvPr/>
        </p:nvSpPr>
        <p:spPr>
          <a:xfrm>
            <a:off x="2665800" y="6247080"/>
            <a:ext cx="647712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Line 47"/>
          <p:cNvSpPr/>
          <p:nvPr/>
        </p:nvSpPr>
        <p:spPr>
          <a:xfrm flipH="1">
            <a:off x="1440" y="525708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Line 48"/>
          <p:cNvSpPr/>
          <p:nvPr/>
        </p:nvSpPr>
        <p:spPr>
          <a:xfrm flipH="1">
            <a:off x="1440" y="540900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123360" y="6705360"/>
            <a:ext cx="6013800" cy="145080"/>
          </a:xfrm>
          <a:prstGeom prst="rect">
            <a:avLst/>
          </a:prstGeom>
          <a:gradFill rotWithShape="0">
            <a:gsLst>
              <a:gs pos="0">
                <a:srgbClr val="ebd7ff"/>
              </a:gs>
              <a:gs pos="100000">
                <a:srgbClr val="00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"/>
          <p:cNvSpPr/>
          <p:nvPr/>
        </p:nvSpPr>
        <p:spPr>
          <a:xfrm>
            <a:off x="8761680" y="1980720"/>
            <a:ext cx="374400" cy="4259880"/>
          </a:xfrm>
          <a:prstGeom prst="rect">
            <a:avLst/>
          </a:prstGeom>
          <a:gradFill rotWithShape="0">
            <a:gsLst>
              <a:gs pos="0">
                <a:srgbClr val="c1e7ce"/>
              </a:gs>
              <a:gs pos="100000">
                <a:srgbClr val="3399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3"/>
          <p:cNvSpPr/>
          <p:nvPr/>
        </p:nvSpPr>
        <p:spPr>
          <a:xfrm>
            <a:off x="0" y="5257440"/>
            <a:ext cx="451080" cy="145080"/>
          </a:xfrm>
          <a:prstGeom prst="rect">
            <a:avLst/>
          </a:prstGeom>
          <a:solidFill>
            <a:srgbClr val="c050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4"/>
          <p:cNvSpPr/>
          <p:nvPr/>
        </p:nvSpPr>
        <p:spPr>
          <a:xfrm>
            <a:off x="0" y="5409720"/>
            <a:ext cx="451080" cy="144072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5"/>
          <p:cNvSpPr/>
          <p:nvPr/>
        </p:nvSpPr>
        <p:spPr>
          <a:xfrm>
            <a:off x="8761680" y="1080"/>
            <a:ext cx="374400" cy="197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6"/>
          <p:cNvSpPr/>
          <p:nvPr/>
        </p:nvSpPr>
        <p:spPr>
          <a:xfrm>
            <a:off x="5713560" y="1080"/>
            <a:ext cx="3042000" cy="298440"/>
          </a:xfrm>
          <a:prstGeom prst="rect">
            <a:avLst/>
          </a:prstGeom>
          <a:solidFill>
            <a:srgbClr val="cac9a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7"/>
          <p:cNvSpPr/>
          <p:nvPr/>
        </p:nvSpPr>
        <p:spPr>
          <a:xfrm>
            <a:off x="455760" y="304200"/>
            <a:ext cx="527400" cy="754920"/>
          </a:xfrm>
          <a:prstGeom prst="rect">
            <a:avLst/>
          </a:prstGeom>
          <a:solidFill>
            <a:srgbClr val="800080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8"/>
          <p:cNvSpPr/>
          <p:nvPr/>
        </p:nvSpPr>
        <p:spPr>
          <a:xfrm>
            <a:off x="0" y="1065960"/>
            <a:ext cx="451080" cy="4183920"/>
          </a:xfrm>
          <a:prstGeom prst="rect">
            <a:avLst/>
          </a:prstGeom>
          <a:gradFill rotWithShape="0">
            <a:gsLst>
              <a:gs pos="0">
                <a:srgbClr val="c1ae8f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9"/>
          <p:cNvSpPr/>
          <p:nvPr/>
        </p:nvSpPr>
        <p:spPr>
          <a:xfrm>
            <a:off x="0" y="304200"/>
            <a:ext cx="451440" cy="75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0"/>
          <p:cNvSpPr/>
          <p:nvPr/>
        </p:nvSpPr>
        <p:spPr>
          <a:xfrm>
            <a:off x="1080" y="720"/>
            <a:ext cx="984240" cy="298440"/>
          </a:xfrm>
          <a:prstGeom prst="rect">
            <a:avLst/>
          </a:prstGeom>
          <a:solidFill>
            <a:srgbClr val="99cc00"/>
          </a:solidFill>
          <a:ln w="190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1"/>
          <p:cNvSpPr/>
          <p:nvPr/>
        </p:nvSpPr>
        <p:spPr>
          <a:xfrm>
            <a:off x="989640" y="1080"/>
            <a:ext cx="4717800" cy="29844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Line 12"/>
          <p:cNvSpPr/>
          <p:nvPr/>
        </p:nvSpPr>
        <p:spPr>
          <a:xfrm flipV="1">
            <a:off x="456480" y="303480"/>
            <a:ext cx="360" cy="6553440"/>
          </a:xfrm>
          <a:prstGeom prst="line">
            <a:avLst/>
          </a:prstGeom>
          <a:ln w="763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Line 13"/>
          <p:cNvSpPr/>
          <p:nvPr/>
        </p:nvSpPr>
        <p:spPr>
          <a:xfrm>
            <a:off x="456480" y="6703920"/>
            <a:ext cx="8686800" cy="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Line 14"/>
          <p:cNvSpPr/>
          <p:nvPr/>
        </p:nvSpPr>
        <p:spPr>
          <a:xfrm flipV="1">
            <a:off x="8762040" y="1080"/>
            <a:ext cx="360" cy="6705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Line 15"/>
          <p:cNvSpPr/>
          <p:nvPr/>
        </p:nvSpPr>
        <p:spPr>
          <a:xfrm>
            <a:off x="720" y="303120"/>
            <a:ext cx="9144000" cy="36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Line 16"/>
          <p:cNvSpPr/>
          <p:nvPr/>
        </p:nvSpPr>
        <p:spPr>
          <a:xfrm flipH="1">
            <a:off x="5713920" y="455760"/>
            <a:ext cx="342900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Line 17"/>
          <p:cNvSpPr/>
          <p:nvPr/>
        </p:nvSpPr>
        <p:spPr>
          <a:xfrm flipV="1">
            <a:off x="5713920" y="1080"/>
            <a:ext cx="360" cy="45720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Line 18"/>
          <p:cNvSpPr/>
          <p:nvPr/>
        </p:nvSpPr>
        <p:spPr>
          <a:xfrm>
            <a:off x="8762040" y="1980000"/>
            <a:ext cx="381240" cy="3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Line 19"/>
          <p:cNvSpPr/>
          <p:nvPr/>
        </p:nvSpPr>
        <p:spPr>
          <a:xfrm>
            <a:off x="989640" y="1080"/>
            <a:ext cx="360" cy="106668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Line 20"/>
          <p:cNvSpPr/>
          <p:nvPr/>
        </p:nvSpPr>
        <p:spPr>
          <a:xfrm flipH="1">
            <a:off x="1440" y="1065600"/>
            <a:ext cx="99036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Line 21"/>
          <p:cNvSpPr/>
          <p:nvPr/>
        </p:nvSpPr>
        <p:spPr>
          <a:xfrm flipV="1">
            <a:off x="2665800" y="6247080"/>
            <a:ext cx="360" cy="60984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Line 22"/>
          <p:cNvSpPr/>
          <p:nvPr/>
        </p:nvSpPr>
        <p:spPr>
          <a:xfrm>
            <a:off x="2665800" y="6247080"/>
            <a:ext cx="647712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23"/>
          <p:cNvSpPr/>
          <p:nvPr/>
        </p:nvSpPr>
        <p:spPr>
          <a:xfrm flipH="1">
            <a:off x="1440" y="525708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Line 24"/>
          <p:cNvSpPr/>
          <p:nvPr/>
        </p:nvSpPr>
        <p:spPr>
          <a:xfrm flipH="1">
            <a:off x="1440" y="540900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25"/>
          <p:cNvSpPr/>
          <p:nvPr/>
        </p:nvSpPr>
        <p:spPr>
          <a:xfrm>
            <a:off x="3123360" y="6705360"/>
            <a:ext cx="6013800" cy="145080"/>
          </a:xfrm>
          <a:prstGeom prst="rect">
            <a:avLst/>
          </a:prstGeom>
          <a:gradFill rotWithShape="0">
            <a:gsLst>
              <a:gs pos="0">
                <a:srgbClr val="ebd7ff"/>
              </a:gs>
              <a:gs pos="100000">
                <a:srgbClr val="00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26"/>
          <p:cNvSpPr/>
          <p:nvPr/>
        </p:nvSpPr>
        <p:spPr>
          <a:xfrm>
            <a:off x="8761680" y="1980720"/>
            <a:ext cx="374400" cy="4259880"/>
          </a:xfrm>
          <a:prstGeom prst="rect">
            <a:avLst/>
          </a:prstGeom>
          <a:gradFill rotWithShape="0">
            <a:gsLst>
              <a:gs pos="0">
                <a:srgbClr val="c1e7ce"/>
              </a:gs>
              <a:gs pos="100000">
                <a:srgbClr val="3399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27"/>
          <p:cNvSpPr/>
          <p:nvPr/>
        </p:nvSpPr>
        <p:spPr>
          <a:xfrm>
            <a:off x="0" y="5257440"/>
            <a:ext cx="451080" cy="145080"/>
          </a:xfrm>
          <a:prstGeom prst="rect">
            <a:avLst/>
          </a:prstGeom>
          <a:solidFill>
            <a:srgbClr val="c050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8"/>
          <p:cNvSpPr/>
          <p:nvPr/>
        </p:nvSpPr>
        <p:spPr>
          <a:xfrm>
            <a:off x="0" y="5409720"/>
            <a:ext cx="451080" cy="144072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29"/>
          <p:cNvSpPr/>
          <p:nvPr/>
        </p:nvSpPr>
        <p:spPr>
          <a:xfrm>
            <a:off x="8761680" y="1080"/>
            <a:ext cx="374400" cy="197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30"/>
          <p:cNvSpPr/>
          <p:nvPr/>
        </p:nvSpPr>
        <p:spPr>
          <a:xfrm>
            <a:off x="5713560" y="1080"/>
            <a:ext cx="3042000" cy="298440"/>
          </a:xfrm>
          <a:prstGeom prst="rect">
            <a:avLst/>
          </a:prstGeom>
          <a:solidFill>
            <a:srgbClr val="cac9a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31"/>
          <p:cNvSpPr/>
          <p:nvPr/>
        </p:nvSpPr>
        <p:spPr>
          <a:xfrm>
            <a:off x="455760" y="304200"/>
            <a:ext cx="527400" cy="754920"/>
          </a:xfrm>
          <a:prstGeom prst="rect">
            <a:avLst/>
          </a:prstGeom>
          <a:solidFill>
            <a:srgbClr val="800080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32"/>
          <p:cNvSpPr/>
          <p:nvPr/>
        </p:nvSpPr>
        <p:spPr>
          <a:xfrm>
            <a:off x="0" y="1065960"/>
            <a:ext cx="451080" cy="4183920"/>
          </a:xfrm>
          <a:prstGeom prst="rect">
            <a:avLst/>
          </a:prstGeom>
          <a:gradFill rotWithShape="0">
            <a:gsLst>
              <a:gs pos="0">
                <a:srgbClr val="c1ae8f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33"/>
          <p:cNvSpPr/>
          <p:nvPr/>
        </p:nvSpPr>
        <p:spPr>
          <a:xfrm>
            <a:off x="0" y="304200"/>
            <a:ext cx="451440" cy="75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34"/>
          <p:cNvSpPr/>
          <p:nvPr/>
        </p:nvSpPr>
        <p:spPr>
          <a:xfrm>
            <a:off x="1080" y="720"/>
            <a:ext cx="984240" cy="298440"/>
          </a:xfrm>
          <a:prstGeom prst="rect">
            <a:avLst/>
          </a:prstGeom>
          <a:solidFill>
            <a:srgbClr val="99cc00"/>
          </a:solidFill>
          <a:ln w="190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35"/>
          <p:cNvSpPr/>
          <p:nvPr/>
        </p:nvSpPr>
        <p:spPr>
          <a:xfrm>
            <a:off x="989640" y="1080"/>
            <a:ext cx="4717800" cy="29844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Line 36"/>
          <p:cNvSpPr/>
          <p:nvPr/>
        </p:nvSpPr>
        <p:spPr>
          <a:xfrm flipV="1">
            <a:off x="456480" y="303480"/>
            <a:ext cx="360" cy="6553440"/>
          </a:xfrm>
          <a:prstGeom prst="line">
            <a:avLst/>
          </a:prstGeom>
          <a:ln w="763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Line 37"/>
          <p:cNvSpPr/>
          <p:nvPr/>
        </p:nvSpPr>
        <p:spPr>
          <a:xfrm>
            <a:off x="456480" y="6703920"/>
            <a:ext cx="8686800" cy="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38"/>
          <p:cNvSpPr/>
          <p:nvPr/>
        </p:nvSpPr>
        <p:spPr>
          <a:xfrm flipV="1">
            <a:off x="8762040" y="1080"/>
            <a:ext cx="360" cy="6705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Line 39"/>
          <p:cNvSpPr/>
          <p:nvPr/>
        </p:nvSpPr>
        <p:spPr>
          <a:xfrm>
            <a:off x="720" y="303120"/>
            <a:ext cx="9144000" cy="36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Line 40"/>
          <p:cNvSpPr/>
          <p:nvPr/>
        </p:nvSpPr>
        <p:spPr>
          <a:xfrm flipH="1">
            <a:off x="5713920" y="455760"/>
            <a:ext cx="342900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Line 41"/>
          <p:cNvSpPr/>
          <p:nvPr/>
        </p:nvSpPr>
        <p:spPr>
          <a:xfrm flipV="1">
            <a:off x="5713920" y="1080"/>
            <a:ext cx="360" cy="45720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Line 42"/>
          <p:cNvSpPr/>
          <p:nvPr/>
        </p:nvSpPr>
        <p:spPr>
          <a:xfrm>
            <a:off x="8762040" y="1980000"/>
            <a:ext cx="381240" cy="3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Line 43"/>
          <p:cNvSpPr/>
          <p:nvPr/>
        </p:nvSpPr>
        <p:spPr>
          <a:xfrm>
            <a:off x="989640" y="1080"/>
            <a:ext cx="360" cy="106668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Line 44"/>
          <p:cNvSpPr/>
          <p:nvPr/>
        </p:nvSpPr>
        <p:spPr>
          <a:xfrm flipH="1">
            <a:off x="1440" y="1065600"/>
            <a:ext cx="99036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Line 45"/>
          <p:cNvSpPr/>
          <p:nvPr/>
        </p:nvSpPr>
        <p:spPr>
          <a:xfrm flipV="1">
            <a:off x="2665800" y="6247080"/>
            <a:ext cx="360" cy="60984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Line 46"/>
          <p:cNvSpPr/>
          <p:nvPr/>
        </p:nvSpPr>
        <p:spPr>
          <a:xfrm>
            <a:off x="2665800" y="6247080"/>
            <a:ext cx="647712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Line 47"/>
          <p:cNvSpPr/>
          <p:nvPr/>
        </p:nvSpPr>
        <p:spPr>
          <a:xfrm flipH="1">
            <a:off x="1440" y="525708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Line 48"/>
          <p:cNvSpPr/>
          <p:nvPr/>
        </p:nvSpPr>
        <p:spPr>
          <a:xfrm flipH="1">
            <a:off x="1440" y="540900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3123360" y="6705360"/>
            <a:ext cx="6013800" cy="145080"/>
          </a:xfrm>
          <a:prstGeom prst="rect">
            <a:avLst/>
          </a:prstGeom>
          <a:gradFill rotWithShape="0">
            <a:gsLst>
              <a:gs pos="0">
                <a:srgbClr val="ebd7ff"/>
              </a:gs>
              <a:gs pos="100000">
                <a:srgbClr val="00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2"/>
          <p:cNvSpPr/>
          <p:nvPr/>
        </p:nvSpPr>
        <p:spPr>
          <a:xfrm>
            <a:off x="8761680" y="1980720"/>
            <a:ext cx="374400" cy="4259880"/>
          </a:xfrm>
          <a:prstGeom prst="rect">
            <a:avLst/>
          </a:prstGeom>
          <a:gradFill rotWithShape="0">
            <a:gsLst>
              <a:gs pos="0">
                <a:srgbClr val="c1e7ce"/>
              </a:gs>
              <a:gs pos="100000">
                <a:srgbClr val="3399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3"/>
          <p:cNvSpPr/>
          <p:nvPr/>
        </p:nvSpPr>
        <p:spPr>
          <a:xfrm>
            <a:off x="0" y="5257440"/>
            <a:ext cx="451080" cy="145080"/>
          </a:xfrm>
          <a:prstGeom prst="rect">
            <a:avLst/>
          </a:prstGeom>
          <a:solidFill>
            <a:srgbClr val="c050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4"/>
          <p:cNvSpPr/>
          <p:nvPr/>
        </p:nvSpPr>
        <p:spPr>
          <a:xfrm>
            <a:off x="0" y="5409720"/>
            <a:ext cx="451080" cy="144072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5"/>
          <p:cNvSpPr/>
          <p:nvPr/>
        </p:nvSpPr>
        <p:spPr>
          <a:xfrm>
            <a:off x="8761680" y="1080"/>
            <a:ext cx="374400" cy="197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6"/>
          <p:cNvSpPr/>
          <p:nvPr/>
        </p:nvSpPr>
        <p:spPr>
          <a:xfrm>
            <a:off x="5713560" y="1080"/>
            <a:ext cx="3042000" cy="298440"/>
          </a:xfrm>
          <a:prstGeom prst="rect">
            <a:avLst/>
          </a:prstGeom>
          <a:solidFill>
            <a:srgbClr val="cac9a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7"/>
          <p:cNvSpPr/>
          <p:nvPr/>
        </p:nvSpPr>
        <p:spPr>
          <a:xfrm>
            <a:off x="455760" y="304200"/>
            <a:ext cx="527400" cy="754920"/>
          </a:xfrm>
          <a:prstGeom prst="rect">
            <a:avLst/>
          </a:prstGeom>
          <a:solidFill>
            <a:srgbClr val="800080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8"/>
          <p:cNvSpPr/>
          <p:nvPr/>
        </p:nvSpPr>
        <p:spPr>
          <a:xfrm>
            <a:off x="0" y="1065960"/>
            <a:ext cx="451080" cy="4183920"/>
          </a:xfrm>
          <a:prstGeom prst="rect">
            <a:avLst/>
          </a:prstGeom>
          <a:gradFill rotWithShape="0">
            <a:gsLst>
              <a:gs pos="0">
                <a:srgbClr val="c1ae8f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9"/>
          <p:cNvSpPr/>
          <p:nvPr/>
        </p:nvSpPr>
        <p:spPr>
          <a:xfrm>
            <a:off x="0" y="304200"/>
            <a:ext cx="451440" cy="75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10"/>
          <p:cNvSpPr/>
          <p:nvPr/>
        </p:nvSpPr>
        <p:spPr>
          <a:xfrm>
            <a:off x="1080" y="720"/>
            <a:ext cx="984240" cy="298440"/>
          </a:xfrm>
          <a:prstGeom prst="rect">
            <a:avLst/>
          </a:prstGeom>
          <a:solidFill>
            <a:srgbClr val="99cc00"/>
          </a:solidFill>
          <a:ln w="190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11"/>
          <p:cNvSpPr/>
          <p:nvPr/>
        </p:nvSpPr>
        <p:spPr>
          <a:xfrm>
            <a:off x="989640" y="1080"/>
            <a:ext cx="4717800" cy="29844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Line 12"/>
          <p:cNvSpPr/>
          <p:nvPr/>
        </p:nvSpPr>
        <p:spPr>
          <a:xfrm flipV="1">
            <a:off x="456480" y="303480"/>
            <a:ext cx="360" cy="6553440"/>
          </a:xfrm>
          <a:prstGeom prst="line">
            <a:avLst/>
          </a:prstGeom>
          <a:ln w="763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Line 13"/>
          <p:cNvSpPr/>
          <p:nvPr/>
        </p:nvSpPr>
        <p:spPr>
          <a:xfrm>
            <a:off x="456480" y="6703920"/>
            <a:ext cx="8686800" cy="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Line 14"/>
          <p:cNvSpPr/>
          <p:nvPr/>
        </p:nvSpPr>
        <p:spPr>
          <a:xfrm flipV="1">
            <a:off x="8762040" y="1080"/>
            <a:ext cx="360" cy="6705360"/>
          </a:xfrm>
          <a:prstGeom prst="line">
            <a:avLst/>
          </a:prstGeom>
          <a:ln w="57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15"/>
          <p:cNvSpPr/>
          <p:nvPr/>
        </p:nvSpPr>
        <p:spPr>
          <a:xfrm>
            <a:off x="720" y="303120"/>
            <a:ext cx="9144000" cy="36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Line 16"/>
          <p:cNvSpPr/>
          <p:nvPr/>
        </p:nvSpPr>
        <p:spPr>
          <a:xfrm flipH="1">
            <a:off x="5713920" y="455760"/>
            <a:ext cx="342900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Line 17"/>
          <p:cNvSpPr/>
          <p:nvPr/>
        </p:nvSpPr>
        <p:spPr>
          <a:xfrm flipV="1">
            <a:off x="5713920" y="1080"/>
            <a:ext cx="360" cy="45720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Line 18"/>
          <p:cNvSpPr/>
          <p:nvPr/>
        </p:nvSpPr>
        <p:spPr>
          <a:xfrm>
            <a:off x="8762040" y="1980000"/>
            <a:ext cx="381240" cy="3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Line 19"/>
          <p:cNvSpPr/>
          <p:nvPr/>
        </p:nvSpPr>
        <p:spPr>
          <a:xfrm>
            <a:off x="989640" y="1080"/>
            <a:ext cx="360" cy="106668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Line 20"/>
          <p:cNvSpPr/>
          <p:nvPr/>
        </p:nvSpPr>
        <p:spPr>
          <a:xfrm flipH="1">
            <a:off x="1440" y="1065600"/>
            <a:ext cx="99036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Line 21"/>
          <p:cNvSpPr/>
          <p:nvPr/>
        </p:nvSpPr>
        <p:spPr>
          <a:xfrm flipV="1">
            <a:off x="2665800" y="6247080"/>
            <a:ext cx="360" cy="60984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Line 22"/>
          <p:cNvSpPr/>
          <p:nvPr/>
        </p:nvSpPr>
        <p:spPr>
          <a:xfrm>
            <a:off x="2665800" y="6247080"/>
            <a:ext cx="647712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Line 23"/>
          <p:cNvSpPr/>
          <p:nvPr/>
        </p:nvSpPr>
        <p:spPr>
          <a:xfrm flipH="1">
            <a:off x="1440" y="525708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Line 24"/>
          <p:cNvSpPr/>
          <p:nvPr/>
        </p:nvSpPr>
        <p:spPr>
          <a:xfrm flipH="1">
            <a:off x="1440" y="5409000"/>
            <a:ext cx="457200" cy="360"/>
          </a:xfrm>
          <a:prstGeom prst="line">
            <a:avLst/>
          </a:prstGeom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math-oge.sdamgia.ru/test?theme=55" TargetMode="External"/><Relationship Id="rId2" Type="http://schemas.openxmlformats.org/officeDocument/2006/relationships/hyperlink" Target="https://math-oge.sdamgia.ru/test?theme=55" TargetMode="External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4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338760" y="0"/>
            <a:ext cx="8402760" cy="5395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b="1" lang="ru-RU" sz="3200" spc="-1" strike="noStrike">
                <a:solidFill>
                  <a:srgbClr val="006600"/>
                </a:solidFill>
                <a:latin typeface="Arial"/>
                <a:ea typeface="DejaVu Sans"/>
              </a:rPr>
              <a:t>               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ts val="3359"/>
              </a:lnSpc>
              <a:buNone/>
            </a:pPr>
            <a:r>
              <a:rPr b="1" lang="ru-RU" sz="3200" spc="-1" strike="noStrike">
                <a:solidFill>
                  <a:srgbClr val="006600"/>
                </a:solidFill>
                <a:latin typeface="Arial"/>
                <a:ea typeface="DejaVu Sans"/>
              </a:rPr>
              <a:t>         </a:t>
            </a:r>
            <a:r>
              <a:rPr b="1" lang="ru-RU" sz="3200" spc="-1" strike="noStrike">
                <a:solidFill>
                  <a:srgbClr val="006600"/>
                </a:solidFill>
                <a:latin typeface="Arial"/>
                <a:ea typeface="DejaVu Sans"/>
              </a:rPr>
              <a:t>Подготовка к ОГЭ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ts val="3359"/>
              </a:lnSpc>
              <a:buNone/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ts val="3359"/>
              </a:lnSpc>
              <a:buNone/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ts val="3359"/>
              </a:lnSpc>
              <a:buNone/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ts val="3359"/>
              </a:lnSpc>
              <a:buNone/>
            </a:pPr>
            <a:r>
              <a:rPr b="1" lang="ru-RU" sz="3200" spc="-1" strike="noStrike">
                <a:solidFill>
                  <a:srgbClr val="006600"/>
                </a:solidFill>
                <a:latin typeface="Arial"/>
                <a:ea typeface="DejaVu Sans"/>
              </a:rPr>
              <a:t>         </a:t>
            </a:r>
            <a:r>
              <a:rPr b="1" lang="ru-RU" sz="4400" spc="-1" strike="noStrike">
                <a:solidFill>
                  <a:srgbClr val="c00000"/>
                </a:solidFill>
                <a:latin typeface="Arial"/>
                <a:ea typeface="DejaVu Sans"/>
              </a:rPr>
              <a:t>Углы и параллельные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ts val="3359"/>
              </a:lnSpc>
              <a:buNone/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ts val="3359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Arial"/>
                <a:ea typeface="DejaVu Sans"/>
              </a:rPr>
              <a:t>  </a:t>
            </a:r>
            <a:r>
              <a:rPr b="1" lang="ru-RU" sz="4400" spc="-1" strike="noStrike">
                <a:solidFill>
                  <a:srgbClr val="c00000"/>
                </a:solidFill>
                <a:latin typeface="Arial"/>
                <a:ea typeface="DejaVu Sans"/>
              </a:rPr>
              <a:t>прямые.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1152360" y="4285440"/>
            <a:ext cx="2946600" cy="96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3527280" y="5954760"/>
            <a:ext cx="5034600" cy="32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4"/>
          <p:cNvSpPr/>
          <p:nvPr/>
        </p:nvSpPr>
        <p:spPr>
          <a:xfrm>
            <a:off x="4855320" y="5079960"/>
            <a:ext cx="3706560" cy="52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Учитель: Садовникова Н.Е.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4" name="CustomShape 5"/>
          <p:cNvSpPr/>
          <p:nvPr/>
        </p:nvSpPr>
        <p:spPr>
          <a:xfrm>
            <a:off x="999000" y="427680"/>
            <a:ext cx="7423560" cy="99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Государственное бюджетное 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СОШ № 443 Фрунзенского района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г. Санкт-Петербург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95" name="Рисунок 305" descr=""/>
          <p:cNvPicPr/>
          <p:nvPr/>
        </p:nvPicPr>
        <p:blipFill>
          <a:blip r:embed="rId1"/>
          <a:stretch/>
        </p:blipFill>
        <p:spPr>
          <a:xfrm>
            <a:off x="553320" y="1123200"/>
            <a:ext cx="2155320" cy="1926720"/>
          </a:xfrm>
          <a:prstGeom prst="rect">
            <a:avLst/>
          </a:prstGeom>
          <a:ln w="0">
            <a:noFill/>
          </a:ln>
        </p:spPr>
      </p:pic>
      <p:sp>
        <p:nvSpPr>
          <p:cNvPr id="396" name=""/>
          <p:cNvSpPr txBox="1"/>
          <p:nvPr/>
        </p:nvSpPr>
        <p:spPr>
          <a:xfrm>
            <a:off x="5760000" y="5395320"/>
            <a:ext cx="3117600" cy="54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ГБОУ школа 443</a:t>
            </a:r>
            <a:endParaRPr b="0" lang="ru-RU" sz="1600" spc="-1" strike="noStrike">
              <a:latin typeface="Arial"/>
            </a:endParaRPr>
          </a:p>
          <a:p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г. Санкт-Петербург 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-163800" y="1649520"/>
            <a:ext cx="7049160" cy="31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Решите сами!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44" name="Rectangle 1"/>
          <p:cNvSpPr/>
          <p:nvPr/>
        </p:nvSpPr>
        <p:spPr>
          <a:xfrm>
            <a:off x="660240" y="3246480"/>
            <a:ext cx="822852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b050"/>
                </a:solidFill>
                <a:latin typeface="Arial"/>
                <a:ea typeface="DejaVu Sans"/>
              </a:rPr>
              <a:t>        </a:t>
            </a:r>
            <a:r>
              <a:rPr b="0" lang="ru-RU" sz="2000" spc="-1" strike="noStrike">
                <a:solidFill>
                  <a:srgbClr val="00b050"/>
                </a:solidFill>
                <a:latin typeface="Arial"/>
                <a:ea typeface="DejaVu Sans"/>
              </a:rPr>
              <a:t>Задача.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Смежные углы относятся как 3:7.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Найдите меньший из смежных углов.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Ответ дайте в градусах.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45" name="Прямоугольник 13"/>
          <p:cNvSpPr/>
          <p:nvPr/>
        </p:nvSpPr>
        <p:spPr>
          <a:xfrm flipV="1">
            <a:off x="1157040" y="10154880"/>
            <a:ext cx="782820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Теперь найдём, чему равен </a:t>
            </a:r>
            <a:r>
              <a:rPr b="0" i="1" lang="ru-RU" sz="1600" spc="-1" strike="noStrike">
                <a:solidFill>
                  <a:srgbClr val="008000"/>
                </a:solidFill>
                <a:latin typeface="MathJax_Math"/>
                <a:ea typeface="DejaVu Sans"/>
              </a:rPr>
              <a:t>x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 Сумма смежных углов равна </a:t>
            </a:r>
            <a:r>
              <a:rPr b="0" lang="ru-RU" sz="1600" spc="-1" strike="noStrike">
                <a:solidFill>
                  <a:srgbClr val="000000"/>
                </a:solidFill>
                <a:latin typeface="MathJax_Main"/>
                <a:ea typeface="DejaVu Sans"/>
              </a:rPr>
              <a:t>180∘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то есть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ru-RU" sz="1800" spc="-1" strike="noStrike">
                <a:solidFill>
                  <a:srgbClr val="f58137"/>
                </a:solidFill>
                <a:latin typeface="MathJax_Math"/>
                <a:ea typeface="DejaVu Sans"/>
              </a:rPr>
              <a:t>                                                                            </a:t>
            </a:r>
            <a:r>
              <a:rPr b="0" i="1" lang="ru-RU" sz="1800" spc="-1" strike="noStrike">
                <a:solidFill>
                  <a:srgbClr val="f58137"/>
                </a:solidFill>
                <a:latin typeface="MathJax_Math"/>
                <a:ea typeface="DejaVu Sans"/>
              </a:rPr>
              <a:t>α</a:t>
            </a:r>
            <a:r>
              <a:rPr b="0" lang="ru-RU" sz="1800" spc="-1" strike="noStrike">
                <a:solidFill>
                  <a:srgbClr val="000000"/>
                </a:solidFill>
                <a:latin typeface="MathJax_Main"/>
                <a:ea typeface="DejaVu Sans"/>
              </a:rPr>
              <a:t>+</a:t>
            </a:r>
            <a:r>
              <a:rPr b="0" i="1" lang="ru-RU" sz="1800" spc="-1" strike="noStrike">
                <a:solidFill>
                  <a:srgbClr val="0000ff"/>
                </a:solidFill>
                <a:latin typeface="MathJax_Math"/>
                <a:ea typeface="DejaVu Sans"/>
              </a:rPr>
              <a:t>β</a:t>
            </a:r>
            <a:r>
              <a:rPr b="0" lang="ru-RU" sz="1800" spc="-1" strike="noStrike">
                <a:solidFill>
                  <a:srgbClr val="000000"/>
                </a:solidFill>
                <a:latin typeface="MathJax_Main"/>
                <a:ea typeface="DejaVu Sans"/>
              </a:rPr>
              <a:t>=180∘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ff"/>
                </a:solidFill>
                <a:latin typeface="MathJax_Main"/>
                <a:ea typeface="DejaVu Sans"/>
              </a:rPr>
              <a:t>                                                                          </a:t>
            </a:r>
            <a:r>
              <a:rPr b="0" lang="ru-RU" sz="1800" spc="-1" strike="noStrike">
                <a:solidFill>
                  <a:srgbClr val="0000ff"/>
                </a:solidFill>
                <a:latin typeface="MathJax_Main"/>
                <a:ea typeface="DejaVu Sans"/>
              </a:rPr>
              <a:t>4</a:t>
            </a:r>
            <a:r>
              <a:rPr b="0" i="1" lang="ru-RU" sz="1800" spc="-1" strike="noStrike">
                <a:solidFill>
                  <a:srgbClr val="008000"/>
                </a:solidFill>
                <a:latin typeface="MathJax_Math"/>
                <a:ea typeface="DejaVu Sans"/>
              </a:rPr>
              <a:t>x</a:t>
            </a:r>
            <a:r>
              <a:rPr b="0" lang="ru-RU" sz="1800" spc="-1" strike="noStrike">
                <a:solidFill>
                  <a:srgbClr val="000000"/>
                </a:solidFill>
                <a:latin typeface="MathJax_Main"/>
                <a:ea typeface="DejaVu Sans"/>
              </a:rPr>
              <a:t>+</a:t>
            </a:r>
            <a:r>
              <a:rPr b="0" lang="ru-RU" sz="1800" spc="-1" strike="noStrike">
                <a:solidFill>
                  <a:srgbClr val="f58137"/>
                </a:solidFill>
                <a:latin typeface="MathJax_Main"/>
                <a:ea typeface="DejaVu Sans"/>
              </a:rPr>
              <a:t>5</a:t>
            </a:r>
            <a:r>
              <a:rPr b="0" i="1" lang="ru-RU" sz="1800" spc="-1" strike="noStrike">
                <a:solidFill>
                  <a:srgbClr val="008000"/>
                </a:solidFill>
                <a:latin typeface="MathJax_Math"/>
                <a:ea typeface="DejaVu Sans"/>
              </a:rPr>
              <a:t>x</a:t>
            </a:r>
            <a:r>
              <a:rPr b="0" lang="ru-RU" sz="1800" spc="-1" strike="noStrike">
                <a:solidFill>
                  <a:srgbClr val="000000"/>
                </a:solidFill>
                <a:latin typeface="MathJax_Main"/>
                <a:ea typeface="DejaVu Sans"/>
              </a:rPr>
              <a:t>=180∘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      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br/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906840"/>
            <a:ext cx="8228520" cy="12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Вертикальные углы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47" name="Rectangle 1"/>
          <p:cNvSpPr/>
          <p:nvPr/>
        </p:nvSpPr>
        <p:spPr>
          <a:xfrm>
            <a:off x="457200" y="2228400"/>
            <a:ext cx="851688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Найдите градусную меру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наименьшего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угла, получающегося при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пересечении двух прямых, если сумма трех из этих углов равна 230∘.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361080"/>
            <a:ext cx="8228520" cy="110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   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Соотнесите углы и их названия!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49" name="Рисунок 6" descr=""/>
          <p:cNvPicPr/>
          <p:nvPr/>
        </p:nvPicPr>
        <p:blipFill>
          <a:blip r:embed="rId1"/>
          <a:stretch/>
        </p:blipFill>
        <p:spPr>
          <a:xfrm>
            <a:off x="3257280" y="1681920"/>
            <a:ext cx="4712400" cy="3333600"/>
          </a:xfrm>
          <a:prstGeom prst="rect">
            <a:avLst/>
          </a:prstGeom>
          <a:ln w="0">
            <a:noFill/>
          </a:ln>
        </p:spPr>
      </p:pic>
      <p:pic>
        <p:nvPicPr>
          <p:cNvPr id="450" name="Рисунок 7" descr=""/>
          <p:cNvPicPr/>
          <p:nvPr/>
        </p:nvPicPr>
        <p:blipFill>
          <a:blip r:embed="rId2"/>
          <a:stretch/>
        </p:blipFill>
        <p:spPr>
          <a:xfrm>
            <a:off x="908640" y="1418760"/>
            <a:ext cx="1641960" cy="455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7218360" cy="62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      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Основные формулы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52" name="Рисунок 3" descr=""/>
          <p:cNvPicPr/>
          <p:nvPr/>
        </p:nvPicPr>
        <p:blipFill>
          <a:blip r:embed="rId1"/>
          <a:stretch/>
        </p:blipFill>
        <p:spPr>
          <a:xfrm>
            <a:off x="507960" y="1128960"/>
            <a:ext cx="8251920" cy="429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852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     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Основные формулы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54" name="Рисунок 3" descr=""/>
          <p:cNvPicPr/>
          <p:nvPr/>
        </p:nvPicPr>
        <p:blipFill>
          <a:blip r:embed="rId1"/>
          <a:stretch/>
        </p:blipFill>
        <p:spPr>
          <a:xfrm>
            <a:off x="513720" y="1166400"/>
            <a:ext cx="8167680" cy="480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8520" cy="7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    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Основные формулы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56" name="Рисунок 3" descr=""/>
          <p:cNvPicPr/>
          <p:nvPr/>
        </p:nvPicPr>
        <p:blipFill>
          <a:blip r:embed="rId1"/>
          <a:stretch/>
        </p:blipFill>
        <p:spPr>
          <a:xfrm>
            <a:off x="457200" y="1111680"/>
            <a:ext cx="8309880" cy="520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457200" y="632160"/>
            <a:ext cx="8228520" cy="83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r>
              <a:rPr b="0" lang="ru-RU" sz="4400" spc="-1" strike="noStrike">
                <a:solidFill>
                  <a:srgbClr val="00b050"/>
                </a:solidFill>
                <a:latin typeface="Arial"/>
                <a:ea typeface="DejaVu Sans"/>
              </a:rPr>
              <a:t>Решу ОГЭ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subTitle"/>
          </p:nvPr>
        </p:nvSpPr>
        <p:spPr>
          <a:xfrm>
            <a:off x="1546560" y="1604520"/>
            <a:ext cx="713916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https://math-oge.sdamgia.ru/test?theme=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57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1400760" y="3571200"/>
            <a:ext cx="682884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d25252"/>
                </a:solidFill>
                <a:latin typeface="Arial"/>
                <a:ea typeface="DejaVu Sans"/>
              </a:rPr>
              <a:t>СПАСИБО ЗА ВНИМАНИЕ!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460" name="Picture 2" descr="http://3.bp.blogspot.com/-KpxUoYGqPNo/VqsA1FuZI3I/AAAAAAAABNY/qyN8DRXmBHE/s1600/vfntvfnbrf.jpg"/>
          <p:cNvPicPr/>
          <p:nvPr/>
        </p:nvPicPr>
        <p:blipFill>
          <a:blip r:embed="rId1"/>
          <a:stretch/>
        </p:blipFill>
        <p:spPr>
          <a:xfrm>
            <a:off x="2641680" y="519480"/>
            <a:ext cx="2867040" cy="305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mph" presetID="2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/>
                                        <p:tgtEl>
                                          <p:spTgt spid="459"/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1083600" y="0"/>
            <a:ext cx="76021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br/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Отметьте острые углы!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98" name="Рисунок 6" descr=""/>
          <p:cNvPicPr/>
          <p:nvPr/>
        </p:nvPicPr>
        <p:blipFill>
          <a:blip r:embed="rId1"/>
          <a:stretch/>
        </p:blipFill>
        <p:spPr>
          <a:xfrm>
            <a:off x="790200" y="1467720"/>
            <a:ext cx="7748640" cy="445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1026360" y="1080000"/>
            <a:ext cx="7613280" cy="12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 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Решим задачу!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Величина острого угла составляет 84 градуса.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Из вершины этого угла провели биссектрису.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Чему равна величина образовавшихся углов?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2031840" y="222840"/>
            <a:ext cx="665388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Задача!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02" name="Рисунок 2" descr=""/>
          <p:cNvPicPr/>
          <p:nvPr/>
        </p:nvPicPr>
        <p:blipFill>
          <a:blip r:embed="rId1"/>
          <a:stretch/>
        </p:blipFill>
        <p:spPr>
          <a:xfrm>
            <a:off x="1802880" y="937080"/>
            <a:ext cx="5872680" cy="644400"/>
          </a:xfrm>
          <a:prstGeom prst="rect">
            <a:avLst/>
          </a:prstGeom>
          <a:ln w="0">
            <a:noFill/>
          </a:ln>
        </p:spPr>
      </p:pic>
      <p:pic>
        <p:nvPicPr>
          <p:cNvPr id="403" name="Рисунок 4" descr=""/>
          <p:cNvPicPr/>
          <p:nvPr/>
        </p:nvPicPr>
        <p:blipFill>
          <a:blip r:embed="rId2"/>
          <a:stretch/>
        </p:blipFill>
        <p:spPr>
          <a:xfrm>
            <a:off x="513720" y="1526040"/>
            <a:ext cx="8116200" cy="403200"/>
          </a:xfrm>
          <a:prstGeom prst="rect">
            <a:avLst/>
          </a:prstGeom>
          <a:ln w="0">
            <a:noFill/>
          </a:ln>
        </p:spPr>
      </p:pic>
      <p:pic>
        <p:nvPicPr>
          <p:cNvPr id="404" name="Рисунок 5" descr=""/>
          <p:cNvPicPr/>
          <p:nvPr/>
        </p:nvPicPr>
        <p:blipFill>
          <a:blip r:embed="rId3"/>
          <a:stretch/>
        </p:blipFill>
        <p:spPr>
          <a:xfrm>
            <a:off x="1429560" y="1956240"/>
            <a:ext cx="5990400" cy="3075840"/>
          </a:xfrm>
          <a:prstGeom prst="rect">
            <a:avLst/>
          </a:prstGeom>
          <a:ln w="0">
            <a:noFill/>
          </a:ln>
        </p:spPr>
      </p:pic>
      <p:sp>
        <p:nvSpPr>
          <p:cNvPr id="405" name="Прямоугольник 11"/>
          <p:cNvSpPr/>
          <p:nvPr/>
        </p:nvSpPr>
        <p:spPr>
          <a:xfrm>
            <a:off x="513720" y="5046480"/>
            <a:ext cx="58604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Как мы видим, возможны два различных случая.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6" name="Прямоугольник 12"/>
          <p:cNvSpPr/>
          <p:nvPr/>
        </p:nvSpPr>
        <p:spPr>
          <a:xfrm>
            <a:off x="3193560" y="5399640"/>
            <a:ext cx="44632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Разберём каждый из них в отдельности.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560" y="533520"/>
            <a:ext cx="8228520" cy="46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i="1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1" i="1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Случай 1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08" name="Прямоугольник 3"/>
          <p:cNvSpPr/>
          <p:nvPr/>
        </p:nvSpPr>
        <p:spPr>
          <a:xfrm>
            <a:off x="925560" y="1090080"/>
            <a:ext cx="725796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Построим биссектрисы углов для случая 1 и обозначим искомый угол между этими биссектрисами.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409" name="Рисунок 4" descr=""/>
          <p:cNvPicPr/>
          <p:nvPr/>
        </p:nvPicPr>
        <p:blipFill>
          <a:blip r:embed="rId1"/>
          <a:stretch/>
        </p:blipFill>
        <p:spPr>
          <a:xfrm>
            <a:off x="5580000" y="1620000"/>
            <a:ext cx="3034800" cy="3137760"/>
          </a:xfrm>
          <a:prstGeom prst="rect">
            <a:avLst/>
          </a:prstGeom>
          <a:ln w="0">
            <a:noFill/>
          </a:ln>
        </p:spPr>
      </p:pic>
      <p:sp>
        <p:nvSpPr>
          <p:cNvPr id="410" name="Rectangle 1"/>
          <p:cNvSpPr/>
          <p:nvPr/>
        </p:nvSpPr>
        <p:spPr>
          <a:xfrm>
            <a:off x="508680" y="2143800"/>
            <a:ext cx="597096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1)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b="0" i="1" lang="ru-RU" sz="1600" spc="-1" strike="noStrike">
                <a:solidFill>
                  <a:srgbClr val="ff0000"/>
                </a:solidFill>
                <a:latin typeface="MathJax_Math"/>
                <a:ea typeface="DejaVu Sans"/>
              </a:rPr>
              <a:t>OK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- это биссектриса угла </a:t>
            </a:r>
            <a:r>
              <a:rPr b="0" i="1" lang="ru-RU" sz="1600" spc="-1" strike="noStrike">
                <a:solidFill>
                  <a:srgbClr val="000000"/>
                </a:solidFill>
                <a:latin typeface="MathJax_Math"/>
                <a:ea typeface="DejaVu Sans"/>
              </a:rPr>
              <a:t>AOB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 </a:t>
            </a:r>
            <a:r>
              <a:rPr b="0" i="1" lang="ru-RU" sz="1600" spc="-1" strike="noStrike">
                <a:solidFill>
                  <a:srgbClr val="ff0000"/>
                </a:solidFill>
                <a:latin typeface="MathJax_Math"/>
                <a:ea typeface="DejaVu Sans"/>
              </a:rPr>
              <a:t>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- это биссектриса угла </a:t>
            </a:r>
            <a:r>
              <a:rPr b="0" i="1" lang="ru-RU" sz="1600" spc="-1" strike="noStrike">
                <a:solidFill>
                  <a:srgbClr val="000000"/>
                </a:solidFill>
                <a:latin typeface="MathJax_Math"/>
                <a:ea typeface="DejaVu Sans"/>
              </a:rPr>
              <a:t>BOC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 Таким образом, искомый угол между биссектрисами это </a:t>
            </a:r>
            <a:r>
              <a:rPr b="0" lang="ru-RU" sz="1600" spc="-1" strike="noStrike">
                <a:solidFill>
                  <a:srgbClr val="000000"/>
                </a:solidFill>
                <a:latin typeface="MathJax_Main"/>
                <a:ea typeface="DejaVu Sans"/>
              </a:rPr>
              <a:t>∠</a:t>
            </a:r>
            <a:r>
              <a:rPr b="0" i="1" lang="ru-RU" sz="1600" spc="-1" strike="noStrike">
                <a:solidFill>
                  <a:srgbClr val="ff0000"/>
                </a:solidFill>
                <a:latin typeface="MathJax_Math"/>
                <a:ea typeface="DejaVu Sans"/>
              </a:rPr>
              <a:t>KOL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 Из чертежа мы видим, что  ∠KOL=∠KOB+∠BOL (1). 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11" name="Rectangle 2"/>
          <p:cNvSpPr/>
          <p:nvPr/>
        </p:nvSpPr>
        <p:spPr>
          <a:xfrm>
            <a:off x="541800" y="3426840"/>
            <a:ext cx="597096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2)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В свою очередь, 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KOB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2, так как 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KO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 - это биссектриса угла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 По условию 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=30∘, следовательно, 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KOB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=30∘2=15∘. 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12" name="Rectangle 3"/>
          <p:cNvSpPr/>
          <p:nvPr/>
        </p:nvSpPr>
        <p:spPr>
          <a:xfrm>
            <a:off x="541800" y="4462920"/>
            <a:ext cx="623088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3)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Аналогично  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BOC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2, так как 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LO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- это биссектриса угла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BOC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 По условию 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BOC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=80∘, следовательно, 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=80∘2=40∘. 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13" name="Rectangle 4"/>
          <p:cNvSpPr/>
          <p:nvPr/>
        </p:nvSpPr>
        <p:spPr>
          <a:xfrm>
            <a:off x="541800" y="5386320"/>
            <a:ext cx="7540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4)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Из равенства (1) следует, что искомый ∠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=15∘+40∘=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55∘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 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560" y="569520"/>
            <a:ext cx="8228520" cy="46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i="1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1" i="1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Случай 2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15" name="Прямоугольник 3"/>
          <p:cNvSpPr/>
          <p:nvPr/>
        </p:nvSpPr>
        <p:spPr>
          <a:xfrm>
            <a:off x="925560" y="1162080"/>
            <a:ext cx="7257960" cy="9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Так же, как и для первого случая, для начала построим чертёж с биссектрисами углов.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416" name="Rectangle 1"/>
          <p:cNvSpPr/>
          <p:nvPr/>
        </p:nvSpPr>
        <p:spPr>
          <a:xfrm>
            <a:off x="541800" y="2047680"/>
            <a:ext cx="597096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17" name="Rectangle 3"/>
          <p:cNvSpPr/>
          <p:nvPr/>
        </p:nvSpPr>
        <p:spPr>
          <a:xfrm>
            <a:off x="1450800" y="8898480"/>
            <a:ext cx="623088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418" name="Рисунок 2" descr=""/>
          <p:cNvPicPr/>
          <p:nvPr/>
        </p:nvPicPr>
        <p:blipFill>
          <a:blip r:embed="rId1"/>
          <a:stretch/>
        </p:blipFill>
        <p:spPr>
          <a:xfrm>
            <a:off x="5805000" y="1580760"/>
            <a:ext cx="2868480" cy="2651040"/>
          </a:xfrm>
          <a:prstGeom prst="rect">
            <a:avLst/>
          </a:prstGeom>
          <a:ln w="0">
            <a:noFill/>
          </a:ln>
        </p:spPr>
      </p:pic>
      <p:sp>
        <p:nvSpPr>
          <p:cNvPr id="419" name="Rectangle 1"/>
          <p:cNvSpPr/>
          <p:nvPr/>
        </p:nvSpPr>
        <p:spPr>
          <a:xfrm>
            <a:off x="457560" y="2427120"/>
            <a:ext cx="54187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1)  Как и в первом случае искомый угол - это угол 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отличие заключается теперь только в том, что   ∠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KOB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−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(2).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20" name="Rectangle 5"/>
          <p:cNvSpPr/>
          <p:nvPr/>
        </p:nvSpPr>
        <p:spPr>
          <a:xfrm>
            <a:off x="457560" y="4431240"/>
            <a:ext cx="80845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3) Аналогично  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2, так как  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LO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- это биссектриса угла 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 По условию 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=30∘, следовательно, 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=30∘2=15∘.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21" name="Rectangle 6"/>
          <p:cNvSpPr/>
          <p:nvPr/>
        </p:nvSpPr>
        <p:spPr>
          <a:xfrm>
            <a:off x="457560" y="3471120"/>
            <a:ext cx="573696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2) При этом 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KOB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BOC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2, так как 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KO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- это биссектриса угла 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BOC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 По условию 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BOC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=80∘, следовательно, ∠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KOB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=80∘2=40∘.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22" name="Rectangle 7"/>
          <p:cNvSpPr/>
          <p:nvPr/>
        </p:nvSpPr>
        <p:spPr>
          <a:xfrm>
            <a:off x="457560" y="5167440"/>
            <a:ext cx="794088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4) Из равенства (2) следует, что искомый ∠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=40∘−15∘=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25∘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23" name="Rectangle 8"/>
          <p:cNvSpPr/>
          <p:nvPr/>
        </p:nvSpPr>
        <p:spPr>
          <a:xfrm>
            <a:off x="925560" y="5706360"/>
            <a:ext cx="645660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Ответ: </a:t>
            </a:r>
            <a:r>
              <a:rPr b="1" i="1" lang="ru-RU" sz="1600" spc="-1" strike="noStrike">
                <a:solidFill>
                  <a:srgbClr val="00b050"/>
                </a:solidFill>
                <a:latin typeface="Arial"/>
                <a:ea typeface="DejaVu Sans"/>
              </a:rPr>
              <a:t>1.</a:t>
            </a: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∠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55∘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b="0" lang="ru-RU" sz="1600" spc="-1" strike="noStrike">
                <a:solidFill>
                  <a:srgbClr val="00b050"/>
                </a:solidFill>
                <a:latin typeface="Arial"/>
                <a:ea typeface="DejaVu Sans"/>
              </a:rPr>
              <a:t>        </a:t>
            </a:r>
            <a:r>
              <a:rPr b="1" lang="ru-RU" sz="1600" spc="-1" strike="noStrike">
                <a:solidFill>
                  <a:srgbClr val="00b050"/>
                </a:solidFill>
                <a:latin typeface="Arial"/>
                <a:ea typeface="DejaVu Sans"/>
              </a:rPr>
              <a:t>2</a:t>
            </a:r>
            <a:r>
              <a:rPr b="0" lang="ru-RU" sz="1600" spc="-1" strike="noStrike">
                <a:solidFill>
                  <a:srgbClr val="00b050"/>
                </a:solidFill>
                <a:latin typeface="Arial"/>
                <a:ea typeface="DejaVu Sans"/>
              </a:rPr>
              <a:t>.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∠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KOL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25∘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591120" y="1080000"/>
            <a:ext cx="768852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    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Решим похожую задачу!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25" name="Rectangle 1"/>
          <p:cNvSpPr/>
          <p:nvPr/>
        </p:nvSpPr>
        <p:spPr>
          <a:xfrm>
            <a:off x="540720" y="2393640"/>
            <a:ext cx="8098920" cy="228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Угол </a:t>
            </a:r>
            <a:r>
              <a:rPr b="0" i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AOB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 равен 70∘, а угол </a:t>
            </a:r>
            <a:r>
              <a:rPr b="0" i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BOC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  равен 80∘.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Чему равен угол между биссектрисами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углов </a:t>
            </a:r>
            <a:r>
              <a:rPr b="0" i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AOB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 и </a:t>
            </a:r>
            <a:r>
              <a:rPr b="0" i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BOC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Рассмотреть ДВА СЛУЧАЯ. В ответ записать сумму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ответов обоих случаев.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688680"/>
            <a:ext cx="8228520" cy="116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   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Решим задачи на смежные углы!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27" name="Rectangle 1"/>
          <p:cNvSpPr/>
          <p:nvPr/>
        </p:nvSpPr>
        <p:spPr>
          <a:xfrm>
            <a:off x="688680" y="2248200"/>
            <a:ext cx="7997040" cy="8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b050"/>
                </a:solidFill>
                <a:latin typeface="Arial"/>
                <a:ea typeface="DejaVu Sans"/>
              </a:rPr>
              <a:t>Задача 1.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Углы </a:t>
            </a:r>
            <a:r>
              <a:rPr b="0" i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α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 и </a:t>
            </a:r>
            <a:r>
              <a:rPr b="0" i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β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 - смежные.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Найдите, чему равен </a:t>
            </a:r>
            <a:r>
              <a:rPr b="0" i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β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, если </a:t>
            </a:r>
            <a:r>
              <a:rPr b="0" i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α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=70∘?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28" name="Rectangle 2"/>
          <p:cNvSpPr/>
          <p:nvPr/>
        </p:nvSpPr>
        <p:spPr>
          <a:xfrm>
            <a:off x="688680" y="3632760"/>
            <a:ext cx="7997040" cy="11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b050"/>
                </a:solidFill>
                <a:latin typeface="Arial"/>
                <a:ea typeface="DejaVu Sans"/>
              </a:rPr>
              <a:t>Задача 2.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Один из смежных углов на </a:t>
            </a:r>
            <a:r>
              <a:rPr b="0" lang="ru-RU" sz="2400" spc="-1" strike="noStrike">
                <a:solidFill>
                  <a:srgbClr val="000000"/>
                </a:solidFill>
                <a:latin typeface="MathJax_Main"/>
                <a:ea typeface="DejaVu Sans"/>
              </a:rPr>
              <a:t>20∘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больше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другого.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Найдите меньший из смежных углов. 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6200" y="713520"/>
            <a:ext cx="7049160" cy="31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ru-RU" sz="3200" spc="-1" strike="noStrike">
                <a:solidFill>
                  <a:srgbClr val="00b050"/>
                </a:solidFill>
                <a:latin typeface="Arial"/>
                <a:ea typeface="DejaVu Sans"/>
              </a:rPr>
              <a:t>Разберём ещё одну задачу!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30" name="Rectangle 1"/>
          <p:cNvSpPr/>
          <p:nvPr/>
        </p:nvSpPr>
        <p:spPr>
          <a:xfrm>
            <a:off x="457200" y="1182240"/>
            <a:ext cx="822852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b050"/>
                </a:solidFill>
                <a:latin typeface="Arial"/>
                <a:ea typeface="DejaVu Sans"/>
              </a:rPr>
              <a:t>        </a:t>
            </a:r>
            <a:r>
              <a:rPr b="0" lang="ru-RU" sz="2000" spc="-1" strike="noStrike">
                <a:solidFill>
                  <a:srgbClr val="00b050"/>
                </a:solidFill>
                <a:latin typeface="Arial"/>
                <a:ea typeface="DejaVu Sans"/>
              </a:rPr>
              <a:t>Задача.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Смежные углы относятся как 4:5.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Найдите больший из смежных углов.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Ответ дайте в градусах.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31" name="Прямоугольник 3"/>
          <p:cNvSpPr/>
          <p:nvPr/>
        </p:nvSpPr>
        <p:spPr>
          <a:xfrm>
            <a:off x="457200" y="2135160"/>
            <a:ext cx="518652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Давайте и для этой задачи сделаем чертёж.  </a:t>
            </a:r>
            <a:br/>
            <a:endParaRPr b="0" lang="ru-RU" sz="1800" spc="-1" strike="noStrike">
              <a:latin typeface="Arial"/>
            </a:endParaRPr>
          </a:p>
        </p:txBody>
      </p:sp>
      <p:pic>
        <p:nvPicPr>
          <p:cNvPr id="432" name="Рисунок 4" descr=""/>
          <p:cNvPicPr/>
          <p:nvPr/>
        </p:nvPicPr>
        <p:blipFill>
          <a:blip r:embed="rId1"/>
          <a:stretch/>
        </p:blipFill>
        <p:spPr>
          <a:xfrm>
            <a:off x="5821920" y="1800000"/>
            <a:ext cx="2573280" cy="1387800"/>
          </a:xfrm>
          <a:prstGeom prst="rect">
            <a:avLst/>
          </a:prstGeom>
          <a:ln w="0">
            <a:noFill/>
          </a:ln>
        </p:spPr>
      </p:pic>
      <p:sp>
        <p:nvSpPr>
          <p:cNvPr id="433" name="Rectangle 2"/>
          <p:cNvSpPr/>
          <p:nvPr/>
        </p:nvSpPr>
        <p:spPr>
          <a:xfrm>
            <a:off x="457200" y="2613960"/>
            <a:ext cx="885528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1. Угол </a:t>
            </a:r>
            <a:r>
              <a:rPr b="0" i="1" lang="ru-RU" sz="1600" spc="-1" strike="noStrike">
                <a:solidFill>
                  <a:srgbClr val="f58137"/>
                </a:solidFill>
                <a:latin typeface="Arial"/>
                <a:ea typeface="DejaVu Sans"/>
              </a:rPr>
              <a:t>α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мы выбрали наибольшим, исходя из чертёжа.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Из условия нам известно, что углы относятся как 4:5,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то есть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434" name="Рисунок 6" descr=""/>
          <p:cNvPicPr/>
          <p:nvPr/>
        </p:nvPicPr>
        <p:blipFill>
          <a:blip r:embed="rId2"/>
          <a:stretch/>
        </p:blipFill>
        <p:spPr>
          <a:xfrm>
            <a:off x="1469880" y="3176640"/>
            <a:ext cx="1035720" cy="595440"/>
          </a:xfrm>
          <a:prstGeom prst="rect">
            <a:avLst/>
          </a:prstGeom>
          <a:ln w="0">
            <a:noFill/>
          </a:ln>
        </p:spPr>
      </p:pic>
      <p:sp>
        <p:nvSpPr>
          <p:cNvPr id="435" name="Прямоугольник 7"/>
          <p:cNvSpPr/>
          <p:nvPr/>
        </p:nvSpPr>
        <p:spPr>
          <a:xfrm>
            <a:off x="2505960" y="3681720"/>
            <a:ext cx="57340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Домножим числитель и знаменатель дроби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36" name="Рисунок 9" descr=""/>
          <p:cNvPicPr/>
          <p:nvPr/>
        </p:nvPicPr>
        <p:blipFill>
          <a:blip r:embed="rId3"/>
          <a:stretch/>
        </p:blipFill>
        <p:spPr>
          <a:xfrm>
            <a:off x="7346160" y="3600000"/>
            <a:ext cx="213480" cy="468000"/>
          </a:xfrm>
          <a:prstGeom prst="rect">
            <a:avLst/>
          </a:prstGeom>
          <a:ln w="0">
            <a:noFill/>
          </a:ln>
        </p:spPr>
      </p:pic>
      <p:pic>
        <p:nvPicPr>
          <p:cNvPr id="437" name="Рисунок 10" descr=""/>
          <p:cNvPicPr/>
          <p:nvPr/>
        </p:nvPicPr>
        <p:blipFill>
          <a:blip r:embed="rId4"/>
          <a:stretch/>
        </p:blipFill>
        <p:spPr>
          <a:xfrm>
            <a:off x="1366200" y="4060800"/>
            <a:ext cx="2778840" cy="496440"/>
          </a:xfrm>
          <a:prstGeom prst="rect">
            <a:avLst/>
          </a:prstGeom>
          <a:ln w="0">
            <a:noFill/>
          </a:ln>
        </p:spPr>
      </p:pic>
      <p:pic>
        <p:nvPicPr>
          <p:cNvPr id="438" name="Рисунок 11" descr=""/>
          <p:cNvPicPr/>
          <p:nvPr/>
        </p:nvPicPr>
        <p:blipFill>
          <a:blip r:embed="rId5"/>
          <a:stretch/>
        </p:blipFill>
        <p:spPr>
          <a:xfrm>
            <a:off x="4249440" y="4191840"/>
            <a:ext cx="4390560" cy="428400"/>
          </a:xfrm>
          <a:prstGeom prst="rect">
            <a:avLst/>
          </a:prstGeom>
          <a:ln w="0">
            <a:noFill/>
          </a:ln>
        </p:spPr>
      </p:pic>
      <p:sp>
        <p:nvSpPr>
          <p:cNvPr id="439" name="Прямоугольник 13"/>
          <p:cNvSpPr/>
          <p:nvPr/>
        </p:nvSpPr>
        <p:spPr>
          <a:xfrm flipV="1">
            <a:off x="1157040" y="10154880"/>
            <a:ext cx="782820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Теперь найдём, чему равен </a:t>
            </a:r>
            <a:r>
              <a:rPr b="0" i="1" lang="ru-RU" sz="1600" spc="-1" strike="noStrike">
                <a:solidFill>
                  <a:srgbClr val="008000"/>
                </a:solidFill>
                <a:latin typeface="MathJax_Math"/>
                <a:ea typeface="DejaVu Sans"/>
              </a:rPr>
              <a:t>x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 Сумма смежных углов равна </a:t>
            </a:r>
            <a:r>
              <a:rPr b="0" lang="ru-RU" sz="1600" spc="-1" strike="noStrike">
                <a:solidFill>
                  <a:srgbClr val="000000"/>
                </a:solidFill>
                <a:latin typeface="MathJax_Main"/>
                <a:ea typeface="DejaVu Sans"/>
              </a:rPr>
              <a:t>180∘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то есть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ru-RU" sz="1800" spc="-1" strike="noStrike">
                <a:solidFill>
                  <a:srgbClr val="f58137"/>
                </a:solidFill>
                <a:latin typeface="MathJax_Math"/>
                <a:ea typeface="DejaVu Sans"/>
              </a:rPr>
              <a:t>                                                                            </a:t>
            </a:r>
            <a:r>
              <a:rPr b="0" i="1" lang="ru-RU" sz="1800" spc="-1" strike="noStrike">
                <a:solidFill>
                  <a:srgbClr val="f58137"/>
                </a:solidFill>
                <a:latin typeface="MathJax_Math"/>
                <a:ea typeface="DejaVu Sans"/>
              </a:rPr>
              <a:t>α</a:t>
            </a:r>
            <a:r>
              <a:rPr b="0" lang="ru-RU" sz="1800" spc="-1" strike="noStrike">
                <a:solidFill>
                  <a:srgbClr val="000000"/>
                </a:solidFill>
                <a:latin typeface="MathJax_Main"/>
                <a:ea typeface="DejaVu Sans"/>
              </a:rPr>
              <a:t>+</a:t>
            </a:r>
            <a:r>
              <a:rPr b="0" i="1" lang="ru-RU" sz="1800" spc="-1" strike="noStrike">
                <a:solidFill>
                  <a:srgbClr val="0000ff"/>
                </a:solidFill>
                <a:latin typeface="MathJax_Math"/>
                <a:ea typeface="DejaVu Sans"/>
              </a:rPr>
              <a:t>β</a:t>
            </a:r>
            <a:r>
              <a:rPr b="0" lang="ru-RU" sz="1800" spc="-1" strike="noStrike">
                <a:solidFill>
                  <a:srgbClr val="000000"/>
                </a:solidFill>
                <a:latin typeface="MathJax_Main"/>
                <a:ea typeface="DejaVu Sans"/>
              </a:rPr>
              <a:t>=180∘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ff"/>
                </a:solidFill>
                <a:latin typeface="MathJax_Main"/>
                <a:ea typeface="DejaVu Sans"/>
              </a:rPr>
              <a:t>                                                                          </a:t>
            </a:r>
            <a:r>
              <a:rPr b="0" lang="ru-RU" sz="1800" spc="-1" strike="noStrike">
                <a:solidFill>
                  <a:srgbClr val="0000ff"/>
                </a:solidFill>
                <a:latin typeface="MathJax_Main"/>
                <a:ea typeface="DejaVu Sans"/>
              </a:rPr>
              <a:t>4</a:t>
            </a:r>
            <a:r>
              <a:rPr b="0" i="1" lang="ru-RU" sz="1800" spc="-1" strike="noStrike">
                <a:solidFill>
                  <a:srgbClr val="008000"/>
                </a:solidFill>
                <a:latin typeface="MathJax_Math"/>
                <a:ea typeface="DejaVu Sans"/>
              </a:rPr>
              <a:t>x</a:t>
            </a:r>
            <a:r>
              <a:rPr b="0" lang="ru-RU" sz="1800" spc="-1" strike="noStrike">
                <a:solidFill>
                  <a:srgbClr val="000000"/>
                </a:solidFill>
                <a:latin typeface="MathJax_Main"/>
                <a:ea typeface="DejaVu Sans"/>
              </a:rPr>
              <a:t>+</a:t>
            </a:r>
            <a:r>
              <a:rPr b="0" lang="ru-RU" sz="1800" spc="-1" strike="noStrike">
                <a:solidFill>
                  <a:srgbClr val="f58137"/>
                </a:solidFill>
                <a:latin typeface="MathJax_Main"/>
                <a:ea typeface="DejaVu Sans"/>
              </a:rPr>
              <a:t>5</a:t>
            </a:r>
            <a:r>
              <a:rPr b="0" i="1" lang="ru-RU" sz="1800" spc="-1" strike="noStrike">
                <a:solidFill>
                  <a:srgbClr val="008000"/>
                </a:solidFill>
                <a:latin typeface="MathJax_Math"/>
                <a:ea typeface="DejaVu Sans"/>
              </a:rPr>
              <a:t>x</a:t>
            </a:r>
            <a:r>
              <a:rPr b="0" lang="ru-RU" sz="1800" spc="-1" strike="noStrike">
                <a:solidFill>
                  <a:srgbClr val="000000"/>
                </a:solidFill>
                <a:latin typeface="MathJax_Main"/>
                <a:ea typeface="DejaVu Sans"/>
              </a:rPr>
              <a:t>=180∘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      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br/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440" name="Rectangle 4"/>
          <p:cNvSpPr/>
          <p:nvPr/>
        </p:nvSpPr>
        <p:spPr>
          <a:xfrm>
            <a:off x="457200" y="4845240"/>
            <a:ext cx="8325000" cy="106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3. Наконец, мы легко можем найти искомые углы: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0070c0"/>
                </a:solidFill>
                <a:latin typeface="Arial"/>
                <a:ea typeface="DejaVu Sans"/>
              </a:rPr>
              <a:t>                                                                                     </a:t>
            </a:r>
            <a:r>
              <a:rPr b="0" i="1" lang="ru-RU" sz="1600" spc="-1" strike="noStrike">
                <a:solidFill>
                  <a:srgbClr val="0070c0"/>
                </a:solidFill>
                <a:latin typeface="Arial"/>
                <a:ea typeface="DejaVu Sans"/>
              </a:rPr>
              <a:t>β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=4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x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=4⋅20∘=80∘</a:t>
            </a:r>
            <a:br/>
            <a:r>
              <a:rPr b="0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                                                                                     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α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=5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x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=5⋅20∘=100∘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441" name="Rectangle 6"/>
          <p:cNvSpPr/>
          <p:nvPr/>
        </p:nvSpPr>
        <p:spPr>
          <a:xfrm>
            <a:off x="699840" y="5682600"/>
            <a:ext cx="824004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большим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углом является 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α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так как 100∘&gt;80∘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42" name="Rectangle 7"/>
          <p:cNvSpPr/>
          <p:nvPr/>
        </p:nvSpPr>
        <p:spPr>
          <a:xfrm>
            <a:off x="598320" y="6129720"/>
            <a:ext cx="24714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Ответ</a:t>
            </a:r>
            <a:r>
              <a:rPr b="0" i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: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 100∘ 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30446</TotalTime>
  <Application>LibreOffice/7.2.5.1$Linux_X86_64 LibreOffice_project/20$Build-1</Application>
  <AppVersion>15.0000</AppVersion>
  <Words>376</Words>
  <Paragraphs>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description/>
  <dc:language>ru-RU</dc:language>
  <cp:lastModifiedBy/>
  <dcterms:modified xsi:type="dcterms:W3CDTF">2022-11-11T16:10:34Z</dcterms:modified>
  <cp:revision>337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3</vt:i4>
  </property>
  <property fmtid="{D5CDD505-2E9C-101B-9397-08002B2CF9AE}" pid="3" name="Notes">
    <vt:i4>1</vt:i4>
  </property>
  <property fmtid="{D5CDD505-2E9C-101B-9397-08002B2CF9AE}" pid="4" name="PresentationFormat">
    <vt:lpwstr>Экран (4:3)</vt:lpwstr>
  </property>
  <property fmtid="{D5CDD505-2E9C-101B-9397-08002B2CF9AE}" pid="5" name="Slides">
    <vt:i4>20</vt:i4>
  </property>
</Properties>
</file>