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1" r:id="rId3"/>
    <p:sldId id="260" r:id="rId4"/>
    <p:sldId id="262" r:id="rId5"/>
    <p:sldId id="263" r:id="rId6"/>
    <p:sldId id="257" r:id="rId7"/>
    <p:sldId id="264" r:id="rId8"/>
    <p:sldId id="258" r:id="rId9"/>
    <p:sldId id="265" r:id="rId10"/>
    <p:sldId id="259" r:id="rId11"/>
    <p:sldId id="267" r:id="rId12"/>
    <p:sldId id="268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6A31-EE79-4D6F-ABC3-AE502857A621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FCD4D96-78E5-4DDB-88E3-F7E3BBE91AA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6A31-EE79-4D6F-ABC3-AE502857A621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4D96-78E5-4DDB-88E3-F7E3BBE91A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6A31-EE79-4D6F-ABC3-AE502857A621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4D96-78E5-4DDB-88E3-F7E3BBE91A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6A31-EE79-4D6F-ABC3-AE502857A621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4D96-78E5-4DDB-88E3-F7E3BBE91AA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6A31-EE79-4D6F-ABC3-AE502857A621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FCD4D96-78E5-4DDB-88E3-F7E3BBE91AA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6A31-EE79-4D6F-ABC3-AE502857A621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4D96-78E5-4DDB-88E3-F7E3BBE91AA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6A31-EE79-4D6F-ABC3-AE502857A621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4D96-78E5-4DDB-88E3-F7E3BBE91AA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6A31-EE79-4D6F-ABC3-AE502857A621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4D96-78E5-4DDB-88E3-F7E3BBE91A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6A31-EE79-4D6F-ABC3-AE502857A621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4D96-78E5-4DDB-88E3-F7E3BBE91A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6A31-EE79-4D6F-ABC3-AE502857A621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4D96-78E5-4DDB-88E3-F7E3BBE91AA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6A31-EE79-4D6F-ABC3-AE502857A621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FCD4D96-78E5-4DDB-88E3-F7E3BBE91AA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3D96A31-EE79-4D6F-ABC3-AE502857A621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FCD4D96-78E5-4DDB-88E3-F7E3BBE91AA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4437112"/>
            <a:ext cx="5114778" cy="1368152"/>
          </a:xfrm>
        </p:spPr>
        <p:txBody>
          <a:bodyPr>
            <a:normAutofit/>
          </a:bodyPr>
          <a:lstStyle/>
          <a:p>
            <a:pPr lvl="0" algn="ctr">
              <a:spcBef>
                <a:spcPct val="20000"/>
              </a:spcBef>
              <a:buClr>
                <a:srgbClr val="D16349"/>
              </a:buClr>
              <a:buSzPct val="85000"/>
            </a:pPr>
            <a:r>
              <a:rPr lang="ru-RU" sz="1600" b="1" cap="all" spc="250" dirty="0">
                <a:solidFill>
                  <a:srgbClr val="646B86"/>
                </a:solidFill>
                <a:latin typeface="Georgia"/>
              </a:rPr>
              <a:t>МКОУ </a:t>
            </a:r>
            <a:r>
              <a:rPr lang="ru-RU" sz="1600" b="1" cap="all" spc="250" dirty="0" err="1">
                <a:solidFill>
                  <a:srgbClr val="646B86"/>
                </a:solidFill>
                <a:latin typeface="Georgia"/>
              </a:rPr>
              <a:t>Большеверейская</a:t>
            </a:r>
            <a:r>
              <a:rPr lang="ru-RU" sz="1600" b="1" cap="all" spc="250" dirty="0">
                <a:solidFill>
                  <a:srgbClr val="646B86"/>
                </a:solidFill>
                <a:latin typeface="Georgia"/>
              </a:rPr>
              <a:t> СОШ учитель </a:t>
            </a:r>
            <a:r>
              <a:rPr lang="ru-RU" sz="1600" b="1" cap="all" spc="250" dirty="0" smtClean="0">
                <a:solidFill>
                  <a:srgbClr val="646B86"/>
                </a:solidFill>
                <a:latin typeface="Georgia"/>
              </a:rPr>
              <a:t>Воронцова </a:t>
            </a:r>
            <a:r>
              <a:rPr lang="ru-RU" sz="1600" b="1" cap="all" spc="250" dirty="0">
                <a:solidFill>
                  <a:srgbClr val="646B86"/>
                </a:solidFill>
                <a:latin typeface="Georgia"/>
              </a:rPr>
              <a:t>Е.А.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Классный час</a:t>
            </a:r>
            <a:br>
              <a:rPr lang="ru-RU" dirty="0" smtClean="0"/>
            </a:br>
            <a:r>
              <a:rPr lang="ru-RU" dirty="0" smtClean="0"/>
              <a:t>«День матери»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8003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User\Desktop\maxresdefault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04664"/>
            <a:ext cx="7772400" cy="551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303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>
                <a:solidFill>
                  <a:srgbClr val="FF0000"/>
                </a:solidFill>
                <a:latin typeface="Georgia"/>
              </a:rPr>
              <a:t>Б</a:t>
            </a:r>
            <a:r>
              <a:rPr lang="ru-RU" dirty="0">
                <a:solidFill>
                  <a:srgbClr val="000000"/>
                </a:solidFill>
                <a:latin typeface="Georgia"/>
              </a:rPr>
              <a:t>ыть матерью — самое важное, священное и высокое, что может быть в жизни. От всей души поздравляю с «профессиональным» праздником, ведь мама — это работа 24/7 без отпусков и выходных. Так пускай эта работа кроме хлопот и переживаний приносит колоссальное удовольствие, неиссякаемое вдохновение, чувство гармонии и теплоты. Пусть наградой и материнской зарплатой будут огромная, чистая, бескорыстная любовь детских сердечек, теплые родные объятия и гордость за их достижения!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707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i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920880" cy="561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32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1475062262_0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8064896" cy="5543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757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upl_1638088849_613845_nve8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7749152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779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Истоки праздника уходят далеко в прошлое и связаны с древнегреческим культом матери. В Древней Греции существовал особый праздник в честь богини плодородия Персефоны. Обряды в честь Кибелы, или Реи, Великой матери богов, устраивали в мартовские иды (в середине марта. — Прим. mos.ru) во всей Малой Азии.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День матери, или, как он тогда назывался, Материнское воскресенье, впервые начали отмечать в Англии в XVII веке. В Америке он появился в начале XX века. В 1914 году президент США </a:t>
            </a:r>
            <a:r>
              <a:rPr lang="ru-RU" sz="2800" dirty="0" err="1">
                <a:latin typeface="Times New Roman"/>
                <a:ea typeface="Calibri"/>
                <a:cs typeface="Times New Roman"/>
              </a:rPr>
              <a:t>Вудро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 Вильсон подписал указ о том, что второе воскресенье мая — это национальный праздник всех матерей Соединённых Штатов. Вслед за США второе воскресенье мая объявили праздником 23 страны.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3216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8a1682d91e74d59cd7e0504c21f0b052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7920880" cy="568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029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slide-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7704856" cy="575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077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Когда в </a:t>
            </a:r>
            <a:r>
              <a:rPr lang="ru-RU" dirty="0"/>
              <a:t>Р</a:t>
            </a:r>
            <a:r>
              <a:rPr lang="ru-RU" dirty="0" smtClean="0"/>
              <a:t>оссии стали отмечать день матери?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444444"/>
                </a:solidFill>
                <a:latin typeface="Times New Roman"/>
                <a:ea typeface="Times New Roman"/>
                <a:cs typeface="Times New Roman"/>
              </a:rPr>
              <a:t>Идея учреждения этого праздничного дня принадлежала Комитету Госдумы по делам женщин, семьи и молодежи. Отмечать праздник предложила депутат А.В. </a:t>
            </a:r>
            <a:r>
              <a:rPr lang="ru-RU" sz="2800" dirty="0" err="1">
                <a:solidFill>
                  <a:srgbClr val="444444"/>
                </a:solidFill>
                <a:latin typeface="Times New Roman"/>
                <a:ea typeface="Times New Roman"/>
                <a:cs typeface="Times New Roman"/>
              </a:rPr>
              <a:t>Апарина</a:t>
            </a:r>
            <a:r>
              <a:rPr lang="ru-RU" sz="2800" dirty="0">
                <a:solidFill>
                  <a:srgbClr val="444444"/>
                </a:solidFill>
                <a:latin typeface="Times New Roman"/>
                <a:ea typeface="Times New Roman"/>
                <a:cs typeface="Times New Roman"/>
              </a:rPr>
              <a:t>. Указ «О Дне матери» от 30 января 1998 года подписал президент Борис Николаевич Ельцин. Ежегодной датой празднования материнского дня стало последнее ноябрьское воскресенье.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444444"/>
                </a:solidFill>
                <a:latin typeface="Times New Roman"/>
                <a:ea typeface="Times New Roman"/>
                <a:cs typeface="Times New Roman"/>
              </a:rPr>
              <a:t>На самом же деле праздник этот начали отмечать десятилетием раньше. Идея празднования принадлежит Эльмире </a:t>
            </a:r>
            <a:r>
              <a:rPr lang="ru-RU" sz="2800" dirty="0" err="1">
                <a:solidFill>
                  <a:srgbClr val="444444"/>
                </a:solidFill>
                <a:latin typeface="Times New Roman"/>
                <a:ea typeface="Times New Roman"/>
                <a:cs typeface="Times New Roman"/>
              </a:rPr>
              <a:t>Джавадовне</a:t>
            </a:r>
            <a:r>
              <a:rPr lang="ru-RU" sz="2800" dirty="0">
                <a:solidFill>
                  <a:srgbClr val="444444"/>
                </a:solidFill>
                <a:latin typeface="Times New Roman"/>
                <a:ea typeface="Times New Roman"/>
                <a:cs typeface="Times New Roman"/>
              </a:rPr>
              <a:t> Гусейновой – преподавателю русского языка и литературы из солнечного города Баку. По ее инициативе был организован концерт в честь всех мам. Идея получила поддержку, ее подхватили другие школы и скоро праздник обрел заслуженную популярность.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dirty="0" smtClean="0">
              <a:solidFill>
                <a:srgbClr val="000000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951675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p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7920880" cy="575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58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празднуют день матери сейчас?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fontAlgn="base"/>
            <a:r>
              <a:rPr lang="ru-RU" dirty="0">
                <a:solidFill>
                  <a:srgbClr val="000000"/>
                </a:solidFill>
                <a:latin typeface="Roboto"/>
              </a:rPr>
              <a:t>Также в последние годы культурно-массовых мероприятий, посвященных этому Дню, становится все больше, и проходят они практически во всех российских регионах, а ряд из них — при организации или поддержке местных властей (это праздничные концерты, выставки, встречи с многодетными матерями и т.д.). Более чем в 60 субъектах Российской Федерации для матерей учреждены дипломы, медали, почетные знаки, звания и премии за достойное воспитание детей и особый вклад в реализацию региональной семейной политики, вручение которых также приурочено к этому замечательному празднику.</a:t>
            </a:r>
          </a:p>
          <a:p>
            <a:pPr fontAlgn="base"/>
            <a:r>
              <a:rPr lang="ru-RU" dirty="0">
                <a:solidFill>
                  <a:srgbClr val="000000"/>
                </a:solidFill>
                <a:latin typeface="Roboto"/>
              </a:rPr>
              <a:t>Среди многочисленных праздников, отмечаемых в России, День матери занимает особое место. Это праздник, к которому никто не может остаться равнодушным. В этот день хочется сказать слова благодарности всем Матерям, которые дарят детям любовь, добро, нежность и ласку.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8480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Georgia"/>
              </a:rPr>
              <a:t>М</a:t>
            </a:r>
            <a:r>
              <a:rPr lang="ru-RU" dirty="0">
                <a:solidFill>
                  <a:srgbClr val="000000"/>
                </a:solidFill>
                <a:latin typeface="Georgia"/>
              </a:rPr>
              <a:t>ама — это наш Ангел-хранитель, наш дом, наша вселенная. Поэтому День Матери — это особенный праздник, который напоминает о родном, и нежно любимом человеке. Хочется пожелать всем Мамам душевного спокойствия, успеха, сопутствующего во всем, прекрасного здоровья, крепких отношений в семье, и счастья, переливающегося через край!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99721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23</TotalTime>
  <Words>528</Words>
  <Application>Microsoft Office PowerPoint</Application>
  <PresentationFormat>Экран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Справедливость</vt:lpstr>
      <vt:lpstr>Классный час «День матери» </vt:lpstr>
      <vt:lpstr>Презентация PowerPoint</vt:lpstr>
      <vt:lpstr>История</vt:lpstr>
      <vt:lpstr>Презентация PowerPoint</vt:lpstr>
      <vt:lpstr>Презентация PowerPoint</vt:lpstr>
      <vt:lpstr>Когда в России стали отмечать день матери?</vt:lpstr>
      <vt:lpstr>Презентация PowerPoint</vt:lpstr>
      <vt:lpstr>Как празднуют день матери сейчас?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матери </dc:title>
  <dc:creator>User</dc:creator>
  <cp:lastModifiedBy>User</cp:lastModifiedBy>
  <cp:revision>3</cp:revision>
  <dcterms:created xsi:type="dcterms:W3CDTF">2022-11-07T18:01:32Z</dcterms:created>
  <dcterms:modified xsi:type="dcterms:W3CDTF">2022-11-07T18:24:48Z</dcterms:modified>
</cp:coreProperties>
</file>