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8" r:id="rId10"/>
    <p:sldId id="262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B69095D-A4A3-486F-B89E-1FE10C44051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DBFA69-8533-4479-A4CB-05328F7A943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85184"/>
            <a:ext cx="4712568" cy="854968"/>
          </a:xfrm>
        </p:spPr>
        <p:txBody>
          <a:bodyPr/>
          <a:lstStyle/>
          <a:p>
            <a:r>
              <a:rPr lang="ru-RU" dirty="0" smtClean="0"/>
              <a:t>МКОУ </a:t>
            </a:r>
            <a:r>
              <a:rPr lang="ru-RU" dirty="0" err="1" smtClean="0"/>
              <a:t>Большеверейская</a:t>
            </a:r>
            <a:r>
              <a:rPr lang="ru-RU" dirty="0" smtClean="0"/>
              <a:t> СОШ учитель биологии Воронцова Е.А.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Грибное царство</a:t>
            </a:r>
            <a:endParaRPr lang="ru-RU" sz="5400" dirty="0"/>
          </a:p>
        </p:txBody>
      </p:sp>
      <p:pic>
        <p:nvPicPr>
          <p:cNvPr id="1026" name="Picture 2" descr="C:\Users\User\Desktop\18.11.131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087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0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9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slide-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6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8d6ab25281c544129fad54ca20f305b6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9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Грибы́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(лат.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Fungi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или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Mycota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) — царство живой природы, объединяющее </a:t>
            </a:r>
            <a:r>
              <a:rPr lang="ru-RU" dirty="0" err="1">
                <a:solidFill>
                  <a:srgbClr val="333333"/>
                </a:solidFill>
                <a:latin typeface="YS Text"/>
              </a:rPr>
              <a:t>эукариотические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 организмы, сочетающие в себе некоторые признаки как растений, так и животных.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Грибы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изучает наука микология, которая считается разделом ботаники, поскольку ранее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грибы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относили к царству растений.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34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природе существует более 100 тыс. видов представителей данного царства. Все они не похожи друг на друга, так как отличаются своими размерами и строением. Условно грибы разделяют на низшие и высшие виды.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9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age-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57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e121bf969f7898d6776d501d227c2b140373afb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8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dirty="0">
                <a:solidFill>
                  <a:srgbClr val="000000"/>
                </a:solidFill>
                <a:latin typeface="YS Text"/>
              </a:rPr>
            </a:br>
            <a:endParaRPr lang="ru-RU" dirty="0"/>
          </a:p>
        </p:txBody>
      </p:sp>
      <p:pic>
        <p:nvPicPr>
          <p:cNvPr id="2051" name="Picture 3" descr="C:\Users\User\Desktop\2358945b3a1a00acfb8f47e1d591c6c3-800x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1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Высшие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грибы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–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многоклеточные организмы. Гифы таких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грибов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разделены мембранами, которые делят их на разные клетки. По типу питания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высшие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грибы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, как и низшие, делятся на сапрофитов и паразитов.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45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Image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a4e374cd8fc68af3d2ac8692adec048f9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496944" cy="59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59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</TotalTime>
  <Words>49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Грибное царство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грибов</dc:title>
  <dc:creator>User</dc:creator>
  <cp:lastModifiedBy>User</cp:lastModifiedBy>
  <cp:revision>6</cp:revision>
  <dcterms:created xsi:type="dcterms:W3CDTF">2022-11-07T16:59:32Z</dcterms:created>
  <dcterms:modified xsi:type="dcterms:W3CDTF">2022-11-07T17:36:41Z</dcterms:modified>
</cp:coreProperties>
</file>