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A9BB43C-3A7A-4194-B96C-09E6A4EDF27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BE8E26-C247-4F0E-B55A-CBFB680D915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Органы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чувств человека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256584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МКОУ </a:t>
            </a:r>
            <a:r>
              <a:rPr lang="ru-RU" dirty="0" err="1" smtClean="0"/>
              <a:t>Большеверейская</a:t>
            </a:r>
            <a:r>
              <a:rPr lang="ru-RU" dirty="0" smtClean="0"/>
              <a:t> СОШ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биологии Воронцова Е.А.</a:t>
            </a:r>
            <a:endParaRPr lang="ru-RU" dirty="0"/>
          </a:p>
        </p:txBody>
      </p:sp>
      <p:pic>
        <p:nvPicPr>
          <p:cNvPr id="1027" name="Picture 3" descr="C:\Users\User\Desktop\d187d183d0b2d181d182d0b2d0b0-d187d0b5d0bbd0bed0b2d0b5d0bad0b0-d0be-d0bad0bed182d0bed180d18bd185-d0bcd0bdd0bed0b3d0b8d0b5-d0bdd0b5-d0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6347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587716_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560840" cy="59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000000"/>
                </a:solidFill>
                <a:latin typeface="georgia"/>
              </a:rPr>
              <a:t>Глаз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 — находится в орбитальной впадине черепа — в глазнице, сзади и с боков окружён мышцами, которые его двигают. Он состоит из глазного яблока со зрительным нервом и вспомогательных аппаратов.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4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organ-zreniya-she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7704856" cy="61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220980" algn="just" fontAlgn="base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Органы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чувств играют большую роль: без них мы бы не ощущали все прелести жизни, не знали какую пищу мы едим, какие запахи вдыхаем, приятна ли на ощупь наша одежда.</a:t>
            </a:r>
          </a:p>
          <a:p>
            <a:pPr indent="220980" algn="just" fontAlgn="base"/>
            <a:r>
              <a:rPr lang="ru-RU" dirty="0">
                <a:solidFill>
                  <a:srgbClr val="000000"/>
                </a:solidFill>
                <a:latin typeface="Times New Roman"/>
              </a:rPr>
              <a:t>Природа щедро наградила человека органами чувств, с помощью  которых он познает мир. Но человек должен осознавать, что этот  подарок необходимо постоянно  беречь.</a:t>
            </a:r>
          </a:p>
          <a:p>
            <a:pPr indent="220980" fontAlgn="base"/>
            <a:r>
              <a:rPr lang="ru-RU" dirty="0">
                <a:solidFill>
                  <a:srgbClr val="000000"/>
                </a:solidFill>
                <a:latin typeface="inherit"/>
              </a:rPr>
              <a:t> </a:t>
            </a:r>
            <a:endParaRPr lang="ru-RU" dirty="0" smtClean="0">
              <a:solidFill>
                <a:srgbClr val="000000"/>
              </a:solidFill>
              <a:latin typeface="inheri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4f729603c83b22d0b0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7416824" cy="57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ОСЯЗАНИЕ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Органом осязания является кожа. Она образует общий покров тела, защищающий организм от внешних влияний. Кожа также выполняет другие функции: терморегуляторную, выделительную, дыхательную (обмен газов), восприятие разнообразных раздражений (осязательные, болевые, температурные воздействия). Однако, главная функция кожи – это восприятие разнообразных раздражений окружающей среды (прикосновение, давление, температура, вредные раздражения).</a:t>
            </a:r>
          </a:p>
        </p:txBody>
      </p:sp>
    </p:spTree>
    <p:extLst>
      <p:ext uri="{BB962C8B-B14F-4D97-AF65-F5344CB8AC3E}">
        <p14:creationId xmlns:p14="http://schemas.microsoft.com/office/powerpoint/2010/main" val="30325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eba1ecc0b346abab59af9fafc41e5442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632848" cy="58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ОБОНЯНИЕ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Обоняние, или обоняние, - это особое чувство, с помощью которого воспринимаются запахи (или запахи). Это происходит, когда запах связывается с рецептором в полости носа, передавая сигнал через обонятельную систему. Обоняние выполняет множество функций, включая обнаружение опасностей и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феромонов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а также играет важную роль во вкусе.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1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_user_file_564333fa97d84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704856" cy="59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Язык – это орган вкуса. Вкусовое чувство необходимо человеку, чтобы определять съедобное и несъедобное. Например, положив в рот испорченный продукт, человек почувствует с помощью языка неприятный вкус и не станет употреблять это в пищу. Таким образом, язык – «сторож» организма.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125543" cy="59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Слух —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орган чувств, воспринимающий звуковые импульсы и дающий возможность удерживать равновесие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Ухо разделено на 3 отдела: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внешний;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средний;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внутренний.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Внешний содержит в себе 3 части: внешний слуховой проход, ушную раковину, а также барабанную перепонку. Ушная раковина — это орган, который является эластичной хрящевой костью покрытой кожей.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9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</TotalTime>
  <Words>191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Органы чувств человека</vt:lpstr>
      <vt:lpstr>Презентация PowerPoint</vt:lpstr>
      <vt:lpstr>ОСЯЗАНИЕ </vt:lpstr>
      <vt:lpstr>Презентация PowerPoint</vt:lpstr>
      <vt:lpstr>ОБОНЯНИЕ</vt:lpstr>
      <vt:lpstr>Презентация PowerPoint</vt:lpstr>
      <vt:lpstr>ВКУС</vt:lpstr>
      <vt:lpstr>Презентация PowerPoint</vt:lpstr>
      <vt:lpstr>СЛУХ</vt:lpstr>
      <vt:lpstr>Презентация PowerPoint</vt:lpstr>
      <vt:lpstr>ЗРЕНИЕ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чувств человека</dc:title>
  <dc:creator>User</dc:creator>
  <cp:lastModifiedBy>User</cp:lastModifiedBy>
  <cp:revision>5</cp:revision>
  <dcterms:created xsi:type="dcterms:W3CDTF">2022-11-07T16:10:15Z</dcterms:created>
  <dcterms:modified xsi:type="dcterms:W3CDTF">2022-11-07T16:49:16Z</dcterms:modified>
</cp:coreProperties>
</file>