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  <p:sldMasterId id="2147483756" r:id="rId5"/>
    <p:sldMasterId id="2147483780" r:id="rId6"/>
  </p:sldMasterIdLst>
  <p:notesMasterIdLst>
    <p:notesMasterId r:id="rId21"/>
  </p:notesMasterIdLst>
  <p:sldIdLst>
    <p:sldId id="256" r:id="rId7"/>
    <p:sldId id="257" r:id="rId8"/>
    <p:sldId id="258" r:id="rId9"/>
    <p:sldId id="259" r:id="rId10"/>
    <p:sldId id="269" r:id="rId11"/>
    <p:sldId id="267" r:id="rId12"/>
    <p:sldId id="272" r:id="rId13"/>
    <p:sldId id="265" r:id="rId14"/>
    <p:sldId id="279" r:id="rId15"/>
    <p:sldId id="263" r:id="rId16"/>
    <p:sldId id="266" r:id="rId17"/>
    <p:sldId id="268" r:id="rId18"/>
    <p:sldId id="276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AB489-A663-4FD8-89AA-B053A70552B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3A6779-0804-4FF2-AD2D-B0C28A610E2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Пластиды</a:t>
          </a:r>
          <a:endParaRPr lang="ru-RU" dirty="0"/>
        </a:p>
      </dgm:t>
    </dgm:pt>
    <dgm:pt modelId="{BD646588-1FCE-4B6E-9BDD-B9E119B0E4AD}" type="parTrans" cxnId="{8C1B29FC-D6F2-42E6-9F33-5B6C929966B9}">
      <dgm:prSet/>
      <dgm:spPr/>
      <dgm:t>
        <a:bodyPr/>
        <a:lstStyle/>
        <a:p>
          <a:endParaRPr lang="ru-RU"/>
        </a:p>
      </dgm:t>
    </dgm:pt>
    <dgm:pt modelId="{AEFFE12E-2437-4F99-8F95-5DF75F5573A6}" type="sibTrans" cxnId="{8C1B29FC-D6F2-42E6-9F33-5B6C929966B9}">
      <dgm:prSet/>
      <dgm:spPr/>
      <dgm:t>
        <a:bodyPr/>
        <a:lstStyle/>
        <a:p>
          <a:endParaRPr lang="ru-RU"/>
        </a:p>
      </dgm:t>
    </dgm:pt>
    <dgm:pt modelId="{29174F8E-2984-4AE6-BBCF-15EEB7D1CFE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Хлоропласты</a:t>
          </a:r>
          <a:endParaRPr lang="ru-RU" b="1" dirty="0">
            <a:solidFill>
              <a:schemeClr val="tx1"/>
            </a:solidFill>
          </a:endParaRPr>
        </a:p>
      </dgm:t>
    </dgm:pt>
    <dgm:pt modelId="{632223F2-C69F-42D8-94DD-8F3C099A079D}" type="parTrans" cxnId="{7144E5B7-3B58-4757-8463-E1AC17BBF33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F778751B-FB96-4FEB-B35D-A383A4691512}" type="sibTrans" cxnId="{7144E5B7-3B58-4757-8463-E1AC17BBF33D}">
      <dgm:prSet/>
      <dgm:spPr/>
      <dgm:t>
        <a:bodyPr/>
        <a:lstStyle/>
        <a:p>
          <a:endParaRPr lang="ru-RU"/>
        </a:p>
      </dgm:t>
    </dgm:pt>
    <dgm:pt modelId="{71B70451-38DA-4746-93AE-DC6BF4619A6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Хромопласты</a:t>
          </a:r>
          <a:endParaRPr lang="ru-RU" b="1" dirty="0">
            <a:solidFill>
              <a:schemeClr val="tx1"/>
            </a:solidFill>
          </a:endParaRPr>
        </a:p>
      </dgm:t>
    </dgm:pt>
    <dgm:pt modelId="{1C1A61D0-F752-4EAF-8833-2DDB605A6F42}" type="parTrans" cxnId="{921BA9A1-ED48-44C2-9548-2011560EE42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40EA9F15-7838-45C6-98FB-D50B33741E84}" type="sibTrans" cxnId="{921BA9A1-ED48-44C2-9548-2011560EE420}">
      <dgm:prSet/>
      <dgm:spPr/>
      <dgm:t>
        <a:bodyPr/>
        <a:lstStyle/>
        <a:p>
          <a:endParaRPr lang="ru-RU"/>
        </a:p>
      </dgm:t>
    </dgm:pt>
    <dgm:pt modelId="{672435F0-5D0C-4A84-9834-C684715CD6DA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Лейкопласты</a:t>
          </a:r>
          <a:endParaRPr lang="ru-RU" b="1" dirty="0">
            <a:solidFill>
              <a:schemeClr val="tx1"/>
            </a:solidFill>
          </a:endParaRPr>
        </a:p>
      </dgm:t>
    </dgm:pt>
    <dgm:pt modelId="{041F3F9A-D0C6-4CB7-9063-38ACA4F3CA03}" type="parTrans" cxnId="{EFDBD6D1-E2B6-4482-9423-70FEDA005AA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6F3AD1A-E7CE-46B1-A7B0-22A11573F0C0}" type="sibTrans" cxnId="{EFDBD6D1-E2B6-4482-9423-70FEDA005AAF}">
      <dgm:prSet/>
      <dgm:spPr/>
      <dgm:t>
        <a:bodyPr/>
        <a:lstStyle/>
        <a:p>
          <a:endParaRPr lang="ru-RU"/>
        </a:p>
      </dgm:t>
    </dgm:pt>
    <dgm:pt modelId="{BC8FA2CD-CBAB-42FE-B89A-48F32E4C8B44}" type="pres">
      <dgm:prSet presAssocID="{077AB489-A663-4FD8-89AA-B053A70552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1575F6-45A8-4F5F-B464-6465D797F5E3}" type="pres">
      <dgm:prSet presAssocID="{C23A6779-0804-4FF2-AD2D-B0C28A610E27}" presName="root" presStyleCnt="0"/>
      <dgm:spPr/>
    </dgm:pt>
    <dgm:pt modelId="{03FA8286-D86B-45DE-989E-223FB9D535FB}" type="pres">
      <dgm:prSet presAssocID="{C23A6779-0804-4FF2-AD2D-B0C28A610E27}" presName="rootComposite" presStyleCnt="0"/>
      <dgm:spPr/>
    </dgm:pt>
    <dgm:pt modelId="{6B3D436A-5CD9-43E8-A747-B297E6960C3D}" type="pres">
      <dgm:prSet presAssocID="{C23A6779-0804-4FF2-AD2D-B0C28A610E27}" presName="rootText" presStyleLbl="node1" presStyleIdx="0" presStyleCnt="1" custLinFactX="-2503" custLinFactNeighborX="-100000" custLinFactNeighborY="-53"/>
      <dgm:spPr/>
      <dgm:t>
        <a:bodyPr/>
        <a:lstStyle/>
        <a:p>
          <a:endParaRPr lang="ru-RU"/>
        </a:p>
      </dgm:t>
    </dgm:pt>
    <dgm:pt modelId="{F477B0C5-F0A8-4604-86C1-2476E17447F4}" type="pres">
      <dgm:prSet presAssocID="{C23A6779-0804-4FF2-AD2D-B0C28A610E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5520BC-2542-4370-891F-C08202C42219}" type="pres">
      <dgm:prSet presAssocID="{C23A6779-0804-4FF2-AD2D-B0C28A610E27}" presName="childShape" presStyleCnt="0"/>
      <dgm:spPr/>
    </dgm:pt>
    <dgm:pt modelId="{77A9E9BC-EA4D-4BA5-870F-D18D532DE075}" type="pres">
      <dgm:prSet presAssocID="{632223F2-C69F-42D8-94DD-8F3C099A079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2566400-E097-4432-8B81-704A6672C6BB}" type="pres">
      <dgm:prSet presAssocID="{29174F8E-2984-4AE6-BBCF-15EEB7D1CFEC}" presName="childText" presStyleLbl="bgAcc1" presStyleIdx="0" presStyleCnt="3" custLinFactX="-12804" custLinFactNeighborX="-100000" custLinFactNeighborY="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092DF-813E-4D33-817E-E9C38A134AC0}" type="pres">
      <dgm:prSet presAssocID="{1C1A61D0-F752-4EAF-8833-2DDB605A6F4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27FD82E-6D70-4639-B180-DDB5CB89A27E}" type="pres">
      <dgm:prSet presAssocID="{71B70451-38DA-4746-93AE-DC6BF4619A67}" presName="childText" presStyleLbl="bgAcc1" presStyleIdx="1" presStyleCnt="3" custLinFactX="-9138" custLinFactNeighborX="-100000" custLinFactNeighborY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2B0BF-E15F-495F-9362-C2461DC93803}" type="pres">
      <dgm:prSet presAssocID="{041F3F9A-D0C6-4CB7-9063-38ACA4F3CA0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A51A374-E13A-4707-9A0F-7E71E7725D94}" type="pres">
      <dgm:prSet presAssocID="{672435F0-5D0C-4A84-9834-C684715CD6DA}" presName="childText" presStyleLbl="bgAcc1" presStyleIdx="2" presStyleCnt="3" custLinFactX="-9138" custLinFactNeighborX="-100000" custLinFactNeighborY="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2C6C6F-D8E7-4721-9261-9A0D5ADDCA50}" type="presOf" srcId="{632223F2-C69F-42D8-94DD-8F3C099A079D}" destId="{77A9E9BC-EA4D-4BA5-870F-D18D532DE075}" srcOrd="0" destOrd="0" presId="urn:microsoft.com/office/officeart/2005/8/layout/hierarchy3"/>
    <dgm:cxn modelId="{F9C98054-E75C-4369-887A-C7DE6A47FCCE}" type="presOf" srcId="{1C1A61D0-F752-4EAF-8833-2DDB605A6F42}" destId="{5E5092DF-813E-4D33-817E-E9C38A134AC0}" srcOrd="0" destOrd="0" presId="urn:microsoft.com/office/officeart/2005/8/layout/hierarchy3"/>
    <dgm:cxn modelId="{6464AF85-992E-4A48-AE71-A80DCBA0322B}" type="presOf" srcId="{C23A6779-0804-4FF2-AD2D-B0C28A610E27}" destId="{6B3D436A-5CD9-43E8-A747-B297E6960C3D}" srcOrd="0" destOrd="0" presId="urn:microsoft.com/office/officeart/2005/8/layout/hierarchy3"/>
    <dgm:cxn modelId="{7144E5B7-3B58-4757-8463-E1AC17BBF33D}" srcId="{C23A6779-0804-4FF2-AD2D-B0C28A610E27}" destId="{29174F8E-2984-4AE6-BBCF-15EEB7D1CFEC}" srcOrd="0" destOrd="0" parTransId="{632223F2-C69F-42D8-94DD-8F3C099A079D}" sibTransId="{F778751B-FB96-4FEB-B35D-A383A4691512}"/>
    <dgm:cxn modelId="{E6A18C52-597A-4279-9F12-BBD1DEFCEA38}" type="presOf" srcId="{29174F8E-2984-4AE6-BBCF-15EEB7D1CFEC}" destId="{22566400-E097-4432-8B81-704A6672C6BB}" srcOrd="0" destOrd="0" presId="urn:microsoft.com/office/officeart/2005/8/layout/hierarchy3"/>
    <dgm:cxn modelId="{FBE8FB2D-F122-477B-B6E0-02CC0E6622B2}" type="presOf" srcId="{077AB489-A663-4FD8-89AA-B053A70552B1}" destId="{BC8FA2CD-CBAB-42FE-B89A-48F32E4C8B44}" srcOrd="0" destOrd="0" presId="urn:microsoft.com/office/officeart/2005/8/layout/hierarchy3"/>
    <dgm:cxn modelId="{FD264B35-BE61-4F5C-BBA3-A7E9BDEC83A4}" type="presOf" srcId="{71B70451-38DA-4746-93AE-DC6BF4619A67}" destId="{C27FD82E-6D70-4639-B180-DDB5CB89A27E}" srcOrd="0" destOrd="0" presId="urn:microsoft.com/office/officeart/2005/8/layout/hierarchy3"/>
    <dgm:cxn modelId="{8C1B29FC-D6F2-42E6-9F33-5B6C929966B9}" srcId="{077AB489-A663-4FD8-89AA-B053A70552B1}" destId="{C23A6779-0804-4FF2-AD2D-B0C28A610E27}" srcOrd="0" destOrd="0" parTransId="{BD646588-1FCE-4B6E-9BDD-B9E119B0E4AD}" sibTransId="{AEFFE12E-2437-4F99-8F95-5DF75F5573A6}"/>
    <dgm:cxn modelId="{921BA9A1-ED48-44C2-9548-2011560EE420}" srcId="{C23A6779-0804-4FF2-AD2D-B0C28A610E27}" destId="{71B70451-38DA-4746-93AE-DC6BF4619A67}" srcOrd="1" destOrd="0" parTransId="{1C1A61D0-F752-4EAF-8833-2DDB605A6F42}" sibTransId="{40EA9F15-7838-45C6-98FB-D50B33741E84}"/>
    <dgm:cxn modelId="{7C9CD00F-921E-4AFE-8126-DE7B59489002}" type="presOf" srcId="{C23A6779-0804-4FF2-AD2D-B0C28A610E27}" destId="{F477B0C5-F0A8-4604-86C1-2476E17447F4}" srcOrd="1" destOrd="0" presId="urn:microsoft.com/office/officeart/2005/8/layout/hierarchy3"/>
    <dgm:cxn modelId="{2A7DB7C1-A951-4158-8499-EF1D3D8962C9}" type="presOf" srcId="{041F3F9A-D0C6-4CB7-9063-38ACA4F3CA03}" destId="{BDD2B0BF-E15F-495F-9362-C2461DC93803}" srcOrd="0" destOrd="0" presId="urn:microsoft.com/office/officeart/2005/8/layout/hierarchy3"/>
    <dgm:cxn modelId="{EFDBD6D1-E2B6-4482-9423-70FEDA005AAF}" srcId="{C23A6779-0804-4FF2-AD2D-B0C28A610E27}" destId="{672435F0-5D0C-4A84-9834-C684715CD6DA}" srcOrd="2" destOrd="0" parTransId="{041F3F9A-D0C6-4CB7-9063-38ACA4F3CA03}" sibTransId="{36F3AD1A-E7CE-46B1-A7B0-22A11573F0C0}"/>
    <dgm:cxn modelId="{BCBD2756-843E-49FB-9BD6-0EFC79643F4F}" type="presOf" srcId="{672435F0-5D0C-4A84-9834-C684715CD6DA}" destId="{8A51A374-E13A-4707-9A0F-7E71E7725D94}" srcOrd="0" destOrd="0" presId="urn:microsoft.com/office/officeart/2005/8/layout/hierarchy3"/>
    <dgm:cxn modelId="{4DFF11C2-50A0-46AC-AA0C-90D5881B28CA}" type="presParOf" srcId="{BC8FA2CD-CBAB-42FE-B89A-48F32E4C8B44}" destId="{801575F6-45A8-4F5F-B464-6465D797F5E3}" srcOrd="0" destOrd="0" presId="urn:microsoft.com/office/officeart/2005/8/layout/hierarchy3"/>
    <dgm:cxn modelId="{467D0D2B-5CBE-4787-BAAE-5006D5E14362}" type="presParOf" srcId="{801575F6-45A8-4F5F-B464-6465D797F5E3}" destId="{03FA8286-D86B-45DE-989E-223FB9D535FB}" srcOrd="0" destOrd="0" presId="urn:microsoft.com/office/officeart/2005/8/layout/hierarchy3"/>
    <dgm:cxn modelId="{DAC80598-FADF-4AAA-B18B-4A949D30BBE1}" type="presParOf" srcId="{03FA8286-D86B-45DE-989E-223FB9D535FB}" destId="{6B3D436A-5CD9-43E8-A747-B297E6960C3D}" srcOrd="0" destOrd="0" presId="urn:microsoft.com/office/officeart/2005/8/layout/hierarchy3"/>
    <dgm:cxn modelId="{9E544482-55C8-4B17-8859-4122B8320679}" type="presParOf" srcId="{03FA8286-D86B-45DE-989E-223FB9D535FB}" destId="{F477B0C5-F0A8-4604-86C1-2476E17447F4}" srcOrd="1" destOrd="0" presId="urn:microsoft.com/office/officeart/2005/8/layout/hierarchy3"/>
    <dgm:cxn modelId="{A3A7AC01-A46E-4581-ABA6-FB82E6C0BE33}" type="presParOf" srcId="{801575F6-45A8-4F5F-B464-6465D797F5E3}" destId="{355520BC-2542-4370-891F-C08202C42219}" srcOrd="1" destOrd="0" presId="urn:microsoft.com/office/officeart/2005/8/layout/hierarchy3"/>
    <dgm:cxn modelId="{4E4E48A3-4E95-4260-8E7B-91B275BD884D}" type="presParOf" srcId="{355520BC-2542-4370-891F-C08202C42219}" destId="{77A9E9BC-EA4D-4BA5-870F-D18D532DE075}" srcOrd="0" destOrd="0" presId="urn:microsoft.com/office/officeart/2005/8/layout/hierarchy3"/>
    <dgm:cxn modelId="{51491878-A840-4E7C-80F3-637B7682B7D5}" type="presParOf" srcId="{355520BC-2542-4370-891F-C08202C42219}" destId="{22566400-E097-4432-8B81-704A6672C6BB}" srcOrd="1" destOrd="0" presId="urn:microsoft.com/office/officeart/2005/8/layout/hierarchy3"/>
    <dgm:cxn modelId="{15542348-D26F-4B76-92B7-FDCA00D7F764}" type="presParOf" srcId="{355520BC-2542-4370-891F-C08202C42219}" destId="{5E5092DF-813E-4D33-817E-E9C38A134AC0}" srcOrd="2" destOrd="0" presId="urn:microsoft.com/office/officeart/2005/8/layout/hierarchy3"/>
    <dgm:cxn modelId="{41277894-7582-44A7-BEC7-AA5464722DA7}" type="presParOf" srcId="{355520BC-2542-4370-891F-C08202C42219}" destId="{C27FD82E-6D70-4639-B180-DDB5CB89A27E}" srcOrd="3" destOrd="0" presId="urn:microsoft.com/office/officeart/2005/8/layout/hierarchy3"/>
    <dgm:cxn modelId="{15E4458B-0F9E-4C95-9A39-531C321DD2A4}" type="presParOf" srcId="{355520BC-2542-4370-891F-C08202C42219}" destId="{BDD2B0BF-E15F-495F-9362-C2461DC93803}" srcOrd="4" destOrd="0" presId="urn:microsoft.com/office/officeart/2005/8/layout/hierarchy3"/>
    <dgm:cxn modelId="{D27FBAEF-3B19-4FDE-8B85-8D8211C70F21}" type="presParOf" srcId="{355520BC-2542-4370-891F-C08202C42219}" destId="{8A51A374-E13A-4707-9A0F-7E71E7725D9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2B12E-A5D5-4067-9CB8-6F365688D334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461B21-08D5-4F5C-B5AE-19A962DE334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79FECBF-C605-45EF-AAA1-44143C92A648}" type="parTrans" cxnId="{2BF732D7-A823-463F-B53B-4BFF71F7E500}">
      <dgm:prSet/>
      <dgm:spPr/>
      <dgm:t>
        <a:bodyPr/>
        <a:lstStyle/>
        <a:p>
          <a:endParaRPr lang="ru-RU"/>
        </a:p>
      </dgm:t>
    </dgm:pt>
    <dgm:pt modelId="{E69BAB98-B794-4605-B308-EC7AF3C3271F}" type="sibTrans" cxnId="{2BF732D7-A823-463F-B53B-4BFF71F7E500}">
      <dgm:prSet/>
      <dgm:spPr/>
      <dgm:t>
        <a:bodyPr/>
        <a:lstStyle/>
        <a:p>
          <a:endParaRPr lang="ru-RU"/>
        </a:p>
      </dgm:t>
    </dgm:pt>
    <dgm:pt modelId="{8CB3D9E3-13A6-4F1B-A299-8B6165C4C997}">
      <dgm:prSet phldrT="[Текст]"/>
      <dgm:spPr/>
      <dgm:t>
        <a:bodyPr/>
        <a:lstStyle/>
        <a:p>
          <a:r>
            <a:rPr lang="ru-RU" dirty="0" smtClean="0"/>
            <a:t>Движение цитоплазмы</a:t>
          </a:r>
          <a:endParaRPr lang="ru-RU" dirty="0"/>
        </a:p>
      </dgm:t>
    </dgm:pt>
    <dgm:pt modelId="{B601EBFE-E3E9-4039-905D-3A418FF7BB01}" type="parTrans" cxnId="{6B493283-10DF-4BE9-BDFF-CAB5D977E9E6}">
      <dgm:prSet/>
      <dgm:spPr/>
      <dgm:t>
        <a:bodyPr/>
        <a:lstStyle/>
        <a:p>
          <a:endParaRPr lang="ru-RU"/>
        </a:p>
      </dgm:t>
    </dgm:pt>
    <dgm:pt modelId="{84ACBBF1-4552-4B83-80FC-5A8835A975E8}" type="sibTrans" cxnId="{6B493283-10DF-4BE9-BDFF-CAB5D977E9E6}">
      <dgm:prSet/>
      <dgm:spPr/>
      <dgm:t>
        <a:bodyPr/>
        <a:lstStyle/>
        <a:p>
          <a:endParaRPr lang="ru-RU"/>
        </a:p>
      </dgm:t>
    </dgm:pt>
    <dgm:pt modelId="{9F3581A8-1A8C-45BC-A33F-4B76E7F136F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0947D3E-ED67-4780-A4C2-5E1B54FC1694}" type="parTrans" cxnId="{679BA6D9-4B45-489A-BA26-93E5179A56CA}">
      <dgm:prSet/>
      <dgm:spPr/>
      <dgm:t>
        <a:bodyPr/>
        <a:lstStyle/>
        <a:p>
          <a:endParaRPr lang="ru-RU"/>
        </a:p>
      </dgm:t>
    </dgm:pt>
    <dgm:pt modelId="{4069C25B-3341-46D9-A3BF-9B95E6EECF32}" type="sibTrans" cxnId="{679BA6D9-4B45-489A-BA26-93E5179A56CA}">
      <dgm:prSet/>
      <dgm:spPr/>
      <dgm:t>
        <a:bodyPr/>
        <a:lstStyle/>
        <a:p>
          <a:endParaRPr lang="ru-RU"/>
        </a:p>
      </dgm:t>
    </dgm:pt>
    <dgm:pt modelId="{C0B64757-7BEC-4F16-9FCE-2185C0206016}">
      <dgm:prSet phldrT="[Текст]"/>
      <dgm:spPr/>
      <dgm:t>
        <a:bodyPr/>
        <a:lstStyle/>
        <a:p>
          <a:r>
            <a:rPr lang="ru-RU" dirty="0" smtClean="0"/>
            <a:t>Питание</a:t>
          </a:r>
          <a:endParaRPr lang="ru-RU" dirty="0"/>
        </a:p>
      </dgm:t>
    </dgm:pt>
    <dgm:pt modelId="{C2B62AD2-15B3-44A5-B88C-47FB60063D50}" type="parTrans" cxnId="{15F67233-36AE-4FC4-9320-4DBFD7B7A039}">
      <dgm:prSet/>
      <dgm:spPr/>
      <dgm:t>
        <a:bodyPr/>
        <a:lstStyle/>
        <a:p>
          <a:endParaRPr lang="ru-RU"/>
        </a:p>
      </dgm:t>
    </dgm:pt>
    <dgm:pt modelId="{09E74EB3-644F-4A08-B006-C2B99DA1EEA7}" type="sibTrans" cxnId="{15F67233-36AE-4FC4-9320-4DBFD7B7A039}">
      <dgm:prSet/>
      <dgm:spPr/>
      <dgm:t>
        <a:bodyPr/>
        <a:lstStyle/>
        <a:p>
          <a:endParaRPr lang="ru-RU"/>
        </a:p>
      </dgm:t>
    </dgm:pt>
    <dgm:pt modelId="{A83C434C-1728-42BB-86FD-FD78D3496F1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3221D56-C7CB-464D-83BF-6EE52272FE0A}" type="parTrans" cxnId="{B9747B88-123B-4CC2-9CF0-AF9F0BE844B0}">
      <dgm:prSet/>
      <dgm:spPr/>
      <dgm:t>
        <a:bodyPr/>
        <a:lstStyle/>
        <a:p>
          <a:endParaRPr lang="ru-RU"/>
        </a:p>
      </dgm:t>
    </dgm:pt>
    <dgm:pt modelId="{D62C3D5D-2520-4FFA-B200-00E323456B82}" type="sibTrans" cxnId="{B9747B88-123B-4CC2-9CF0-AF9F0BE844B0}">
      <dgm:prSet/>
      <dgm:spPr/>
      <dgm:t>
        <a:bodyPr/>
        <a:lstStyle/>
        <a:p>
          <a:endParaRPr lang="ru-RU"/>
        </a:p>
      </dgm:t>
    </dgm:pt>
    <dgm:pt modelId="{7B65D633-D836-4D19-9E83-4A9833DA8656}">
      <dgm:prSet phldrT="[Текст]"/>
      <dgm:spPr/>
      <dgm:t>
        <a:bodyPr/>
        <a:lstStyle/>
        <a:p>
          <a:r>
            <a:rPr lang="ru-RU" dirty="0" smtClean="0"/>
            <a:t>Развитие </a:t>
          </a:r>
          <a:endParaRPr lang="ru-RU" dirty="0"/>
        </a:p>
      </dgm:t>
    </dgm:pt>
    <dgm:pt modelId="{D234DFEC-070F-4134-9602-5379E1E55E7C}" type="parTrans" cxnId="{A9DF13C1-0783-466E-B181-8451E62E0DEC}">
      <dgm:prSet/>
      <dgm:spPr/>
      <dgm:t>
        <a:bodyPr/>
        <a:lstStyle/>
        <a:p>
          <a:endParaRPr lang="ru-RU"/>
        </a:p>
      </dgm:t>
    </dgm:pt>
    <dgm:pt modelId="{495919A1-BF8A-43EE-8EB9-7C33FB212024}" type="sibTrans" cxnId="{A9DF13C1-0783-466E-B181-8451E62E0DEC}">
      <dgm:prSet/>
      <dgm:spPr/>
      <dgm:t>
        <a:bodyPr/>
        <a:lstStyle/>
        <a:p>
          <a:endParaRPr lang="ru-RU"/>
        </a:p>
      </dgm:t>
    </dgm:pt>
    <dgm:pt modelId="{FE0D4BFA-D954-4878-A893-F038447AAFC5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9EA1F167-D2C2-4BD0-BB02-A96883560665}" type="parTrans" cxnId="{B98DC60B-1AE2-43C6-A4F3-513DB12DDAA8}">
      <dgm:prSet/>
      <dgm:spPr/>
      <dgm:t>
        <a:bodyPr/>
        <a:lstStyle/>
        <a:p>
          <a:endParaRPr lang="ru-RU"/>
        </a:p>
      </dgm:t>
    </dgm:pt>
    <dgm:pt modelId="{5C0D4285-A813-4F58-A209-64CBE3E178BB}" type="sibTrans" cxnId="{B98DC60B-1AE2-43C6-A4F3-513DB12DDAA8}">
      <dgm:prSet/>
      <dgm:spPr/>
      <dgm:t>
        <a:bodyPr/>
        <a:lstStyle/>
        <a:p>
          <a:endParaRPr lang="ru-RU"/>
        </a:p>
      </dgm:t>
    </dgm:pt>
    <dgm:pt modelId="{9EF83046-6646-4E8F-8510-36089C11608B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B1214F0-8398-49CE-8B76-D5C778521E3B}" type="parTrans" cxnId="{206756AC-3BC8-4904-AAC2-9D878BAE7CDE}">
      <dgm:prSet/>
      <dgm:spPr/>
      <dgm:t>
        <a:bodyPr/>
        <a:lstStyle/>
        <a:p>
          <a:endParaRPr lang="ru-RU"/>
        </a:p>
      </dgm:t>
    </dgm:pt>
    <dgm:pt modelId="{378F4F42-1244-4F07-B086-E6405AAE0BF6}" type="sibTrans" cxnId="{206756AC-3BC8-4904-AAC2-9D878BAE7CDE}">
      <dgm:prSet/>
      <dgm:spPr/>
      <dgm:t>
        <a:bodyPr/>
        <a:lstStyle/>
        <a:p>
          <a:endParaRPr lang="ru-RU"/>
        </a:p>
      </dgm:t>
    </dgm:pt>
    <dgm:pt modelId="{607923C2-34FA-4EB5-BA1B-88BB1E8769E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9813CCAA-D325-4B05-BF47-86B522D00EDD}" type="parTrans" cxnId="{D878F23A-D21F-4F2C-8C4F-391AD49029F4}">
      <dgm:prSet/>
      <dgm:spPr/>
      <dgm:t>
        <a:bodyPr/>
        <a:lstStyle/>
        <a:p>
          <a:endParaRPr lang="ru-RU"/>
        </a:p>
      </dgm:t>
    </dgm:pt>
    <dgm:pt modelId="{0C6B882B-EBFD-4779-9E7A-420369B7583C}" type="sibTrans" cxnId="{D878F23A-D21F-4F2C-8C4F-391AD49029F4}">
      <dgm:prSet/>
      <dgm:spPr/>
      <dgm:t>
        <a:bodyPr/>
        <a:lstStyle/>
        <a:p>
          <a:endParaRPr lang="ru-RU"/>
        </a:p>
      </dgm:t>
    </dgm:pt>
    <dgm:pt modelId="{104CF695-6EB6-4BC5-ACDF-7E545F152296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44AFF3A4-7B7F-4AFF-9CD8-70F1F3FB591B}" type="parTrans" cxnId="{33C5ABB7-637A-41DD-99C1-8914FEF4B9F4}">
      <dgm:prSet/>
      <dgm:spPr/>
      <dgm:t>
        <a:bodyPr/>
        <a:lstStyle/>
        <a:p>
          <a:endParaRPr lang="ru-RU"/>
        </a:p>
      </dgm:t>
    </dgm:pt>
    <dgm:pt modelId="{858B9099-792A-4770-B021-EAC8C0321EBF}" type="sibTrans" cxnId="{33C5ABB7-637A-41DD-99C1-8914FEF4B9F4}">
      <dgm:prSet/>
      <dgm:spPr/>
      <dgm:t>
        <a:bodyPr/>
        <a:lstStyle/>
        <a:p>
          <a:endParaRPr lang="ru-RU"/>
        </a:p>
      </dgm:t>
    </dgm:pt>
    <dgm:pt modelId="{9E0F26F2-9A08-4FC3-B5E1-552845685A0C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81B06600-AFDD-434D-8EA0-96EEC398EF12}" type="parTrans" cxnId="{204BF216-6032-45DE-8178-BC77B0ED7C51}">
      <dgm:prSet/>
      <dgm:spPr/>
      <dgm:t>
        <a:bodyPr/>
        <a:lstStyle/>
        <a:p>
          <a:endParaRPr lang="ru-RU"/>
        </a:p>
      </dgm:t>
    </dgm:pt>
    <dgm:pt modelId="{B82E7FD4-C80D-4E61-995E-CFB4BCAED7AF}" type="sibTrans" cxnId="{204BF216-6032-45DE-8178-BC77B0ED7C51}">
      <dgm:prSet/>
      <dgm:spPr/>
      <dgm:t>
        <a:bodyPr/>
        <a:lstStyle/>
        <a:p>
          <a:endParaRPr lang="ru-RU"/>
        </a:p>
      </dgm:t>
    </dgm:pt>
    <dgm:pt modelId="{0DEE9962-D13A-42C1-8D4E-BA96605E9B40}">
      <dgm:prSet/>
      <dgm:spPr/>
      <dgm:t>
        <a:bodyPr/>
        <a:lstStyle/>
        <a:p>
          <a:r>
            <a:rPr lang="ru-RU" dirty="0" smtClean="0"/>
            <a:t>Дыхание</a:t>
          </a:r>
          <a:endParaRPr lang="ru-RU" dirty="0"/>
        </a:p>
      </dgm:t>
    </dgm:pt>
    <dgm:pt modelId="{B9EA1FC7-22D7-4F03-9A81-3678D3CF7F75}" type="parTrans" cxnId="{BF89CF8B-3C4D-4252-A844-4154307E64DF}">
      <dgm:prSet/>
      <dgm:spPr/>
      <dgm:t>
        <a:bodyPr/>
        <a:lstStyle/>
        <a:p>
          <a:endParaRPr lang="ru-RU"/>
        </a:p>
      </dgm:t>
    </dgm:pt>
    <dgm:pt modelId="{B8780A00-420F-4D12-9DC7-3E9B5ADFE85C}" type="sibTrans" cxnId="{BF89CF8B-3C4D-4252-A844-4154307E64DF}">
      <dgm:prSet/>
      <dgm:spPr/>
      <dgm:t>
        <a:bodyPr/>
        <a:lstStyle/>
        <a:p>
          <a:endParaRPr lang="ru-RU"/>
        </a:p>
      </dgm:t>
    </dgm:pt>
    <dgm:pt modelId="{A9F189A1-DE68-49A1-B6F3-E6862F20B80D}">
      <dgm:prSet/>
      <dgm:spPr/>
      <dgm:t>
        <a:bodyPr/>
        <a:lstStyle/>
        <a:p>
          <a:r>
            <a:rPr lang="ru-RU" dirty="0" smtClean="0"/>
            <a:t>Обмен веществ </a:t>
          </a:r>
          <a:endParaRPr lang="ru-RU" dirty="0"/>
        </a:p>
      </dgm:t>
    </dgm:pt>
    <dgm:pt modelId="{03504E42-18B6-4E7F-A0A6-177C7DDFE178}" type="parTrans" cxnId="{7BE960E5-6A1A-4D62-8F9A-18DC5F71A552}">
      <dgm:prSet/>
      <dgm:spPr/>
      <dgm:t>
        <a:bodyPr/>
        <a:lstStyle/>
        <a:p>
          <a:endParaRPr lang="ru-RU"/>
        </a:p>
      </dgm:t>
    </dgm:pt>
    <dgm:pt modelId="{3324FB28-0E7B-4441-8C05-778FDD0F8870}" type="sibTrans" cxnId="{7BE960E5-6A1A-4D62-8F9A-18DC5F71A552}">
      <dgm:prSet/>
      <dgm:spPr/>
      <dgm:t>
        <a:bodyPr/>
        <a:lstStyle/>
        <a:p>
          <a:endParaRPr lang="ru-RU"/>
        </a:p>
      </dgm:t>
    </dgm:pt>
    <dgm:pt modelId="{CEEC6047-DE31-4F68-8653-A5F2A2347A17}">
      <dgm:prSet/>
      <dgm:spPr/>
      <dgm:t>
        <a:bodyPr/>
        <a:lstStyle/>
        <a:p>
          <a:r>
            <a:rPr lang="ru-RU" dirty="0" smtClean="0"/>
            <a:t>Раздражимость</a:t>
          </a:r>
          <a:endParaRPr lang="ru-RU" dirty="0"/>
        </a:p>
      </dgm:t>
    </dgm:pt>
    <dgm:pt modelId="{915FF066-0E30-4D6E-A688-5B2DC762AF1B}" type="parTrans" cxnId="{6AE24716-D495-4AEA-915B-CF7DE6B9B9AD}">
      <dgm:prSet/>
      <dgm:spPr/>
      <dgm:t>
        <a:bodyPr/>
        <a:lstStyle/>
        <a:p>
          <a:endParaRPr lang="ru-RU"/>
        </a:p>
      </dgm:t>
    </dgm:pt>
    <dgm:pt modelId="{EE90FA97-9835-436A-BEF2-784E090FF9AD}" type="sibTrans" cxnId="{6AE24716-D495-4AEA-915B-CF7DE6B9B9AD}">
      <dgm:prSet/>
      <dgm:spPr/>
      <dgm:t>
        <a:bodyPr/>
        <a:lstStyle/>
        <a:p>
          <a:endParaRPr lang="ru-RU"/>
        </a:p>
      </dgm:t>
    </dgm:pt>
    <dgm:pt modelId="{531F59D5-8E0D-41E0-B703-482673EFEE21}">
      <dgm:prSet/>
      <dgm:spPr/>
      <dgm:t>
        <a:bodyPr/>
        <a:lstStyle/>
        <a:p>
          <a:r>
            <a:rPr lang="ru-RU" dirty="0" smtClean="0"/>
            <a:t>Размножение</a:t>
          </a:r>
          <a:endParaRPr lang="ru-RU" dirty="0"/>
        </a:p>
      </dgm:t>
    </dgm:pt>
    <dgm:pt modelId="{25B7E108-1B6B-406A-8A40-9C2ABD036B00}" type="parTrans" cxnId="{E3C695F9-C11E-4EF0-B886-56116B0420F3}">
      <dgm:prSet/>
      <dgm:spPr/>
      <dgm:t>
        <a:bodyPr/>
        <a:lstStyle/>
        <a:p>
          <a:endParaRPr lang="ru-RU"/>
        </a:p>
      </dgm:t>
    </dgm:pt>
    <dgm:pt modelId="{8CB6379E-15C0-4ADF-A8CE-985F77B3B0E9}" type="sibTrans" cxnId="{E3C695F9-C11E-4EF0-B886-56116B0420F3}">
      <dgm:prSet/>
      <dgm:spPr/>
      <dgm:t>
        <a:bodyPr/>
        <a:lstStyle/>
        <a:p>
          <a:endParaRPr lang="ru-RU"/>
        </a:p>
      </dgm:t>
    </dgm:pt>
    <dgm:pt modelId="{24FCB4A2-8DF9-473E-8323-56FC20B05CCC}">
      <dgm:prSet/>
      <dgm:spPr/>
      <dgm:t>
        <a:bodyPr/>
        <a:lstStyle/>
        <a:p>
          <a:r>
            <a:rPr lang="ru-RU" dirty="0" smtClean="0"/>
            <a:t>Рост </a:t>
          </a:r>
          <a:endParaRPr lang="ru-RU" dirty="0"/>
        </a:p>
      </dgm:t>
    </dgm:pt>
    <dgm:pt modelId="{5C8C66D2-CA24-441C-A04E-33AD8C48D636}" type="parTrans" cxnId="{6D313357-3CC4-4854-A9D7-108BB41264DB}">
      <dgm:prSet/>
      <dgm:spPr/>
      <dgm:t>
        <a:bodyPr/>
        <a:lstStyle/>
        <a:p>
          <a:endParaRPr lang="ru-RU"/>
        </a:p>
      </dgm:t>
    </dgm:pt>
    <dgm:pt modelId="{3191C577-7C79-4D59-868D-67804C8C4A17}" type="sibTrans" cxnId="{6D313357-3CC4-4854-A9D7-108BB41264DB}">
      <dgm:prSet/>
      <dgm:spPr/>
      <dgm:t>
        <a:bodyPr/>
        <a:lstStyle/>
        <a:p>
          <a:endParaRPr lang="ru-RU"/>
        </a:p>
      </dgm:t>
    </dgm:pt>
    <dgm:pt modelId="{36F58D43-83B5-4AF6-96A9-CA6759CB5B7D}" type="pres">
      <dgm:prSet presAssocID="{1B82B12E-A5D5-4067-9CB8-6F365688D3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80975-B712-44FA-BA73-FF9AAB1EB275}" type="pres">
      <dgm:prSet presAssocID="{56461B21-08D5-4F5C-B5AE-19A962DE3343}" presName="composite" presStyleCnt="0"/>
      <dgm:spPr/>
    </dgm:pt>
    <dgm:pt modelId="{E9532819-5C73-441F-A7AE-08674D3917D2}" type="pres">
      <dgm:prSet presAssocID="{56461B21-08D5-4F5C-B5AE-19A962DE334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588B-9B43-4351-B8AD-958A640C256B}" type="pres">
      <dgm:prSet presAssocID="{56461B21-08D5-4F5C-B5AE-19A962DE3343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F6B30-6DA3-42AA-83F6-5543111C2998}" type="pres">
      <dgm:prSet presAssocID="{E69BAB98-B794-4605-B308-EC7AF3C3271F}" presName="sp" presStyleCnt="0"/>
      <dgm:spPr/>
    </dgm:pt>
    <dgm:pt modelId="{DEBD399C-FB58-4CCD-96DF-97EDA4BCD7F3}" type="pres">
      <dgm:prSet presAssocID="{9F3581A8-1A8C-45BC-A33F-4B76E7F136FF}" presName="composite" presStyleCnt="0"/>
      <dgm:spPr/>
    </dgm:pt>
    <dgm:pt modelId="{6005C1F0-8AF4-4259-BF23-48F28FED5472}" type="pres">
      <dgm:prSet presAssocID="{9F3581A8-1A8C-45BC-A33F-4B76E7F136FF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0CBD6-8A63-4217-B6CC-82E7FB8AE1F6}" type="pres">
      <dgm:prSet presAssocID="{9F3581A8-1A8C-45BC-A33F-4B76E7F136FF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6690-5C49-4FA0-A9CA-9550111CFA0A}" type="pres">
      <dgm:prSet presAssocID="{4069C25B-3341-46D9-A3BF-9B95E6EECF32}" presName="sp" presStyleCnt="0"/>
      <dgm:spPr/>
    </dgm:pt>
    <dgm:pt modelId="{549F82E3-F8B5-4D35-B9C9-9E0714662CCE}" type="pres">
      <dgm:prSet presAssocID="{A83C434C-1728-42BB-86FD-FD78D3496F1D}" presName="composite" presStyleCnt="0"/>
      <dgm:spPr/>
    </dgm:pt>
    <dgm:pt modelId="{568A16D0-5268-4C1B-B952-04B1EBC65D67}" type="pres">
      <dgm:prSet presAssocID="{A83C434C-1728-42BB-86FD-FD78D3496F1D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AEC2B-C9D8-421E-9D1B-E114C166497A}" type="pres">
      <dgm:prSet presAssocID="{A83C434C-1728-42BB-86FD-FD78D3496F1D}" presName="descendantText" presStyleLbl="alignAcc1" presStyleIdx="2" presStyleCnt="8" custLinFactNeighborX="979" custLinFactNeighborY="-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CBFA8-2A11-4ACA-8D48-66832DC5937C}" type="pres">
      <dgm:prSet presAssocID="{D62C3D5D-2520-4FFA-B200-00E323456B82}" presName="sp" presStyleCnt="0"/>
      <dgm:spPr/>
    </dgm:pt>
    <dgm:pt modelId="{4CB6F8A6-37CA-4C95-AF19-A1E26F4D2F37}" type="pres">
      <dgm:prSet presAssocID="{9EF83046-6646-4E8F-8510-36089C11608B}" presName="composite" presStyleCnt="0"/>
      <dgm:spPr/>
    </dgm:pt>
    <dgm:pt modelId="{754418E6-4433-4335-83A2-09C225DFE4D6}" type="pres">
      <dgm:prSet presAssocID="{9EF83046-6646-4E8F-8510-36089C11608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6D1E2-10F9-4A11-9A6C-732A2857847C}" type="pres">
      <dgm:prSet presAssocID="{9EF83046-6646-4E8F-8510-36089C11608B}" presName="descendantText" presStyleLbl="alignAcc1" presStyleIdx="3" presStyleCnt="8" custLinFactNeighborX="-359" custLinFactNeighborY="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F0449-C430-4437-8088-5BB91145A4CB}" type="pres">
      <dgm:prSet presAssocID="{378F4F42-1244-4F07-B086-E6405AAE0BF6}" presName="sp" presStyleCnt="0"/>
      <dgm:spPr/>
    </dgm:pt>
    <dgm:pt modelId="{493EED8D-4D4D-44A2-8271-92D2F8A4D10C}" type="pres">
      <dgm:prSet presAssocID="{607923C2-34FA-4EB5-BA1B-88BB1E8769EF}" presName="composite" presStyleCnt="0"/>
      <dgm:spPr/>
    </dgm:pt>
    <dgm:pt modelId="{D3E0154B-DD9C-451B-83D0-A14392CFD6E0}" type="pres">
      <dgm:prSet presAssocID="{607923C2-34FA-4EB5-BA1B-88BB1E8769E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9998C-7218-43AE-957D-21F211F5099F}" type="pres">
      <dgm:prSet presAssocID="{607923C2-34FA-4EB5-BA1B-88BB1E8769EF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D1CF-14E8-48A7-992C-984B017DDF4D}" type="pres">
      <dgm:prSet presAssocID="{0C6B882B-EBFD-4779-9E7A-420369B7583C}" presName="sp" presStyleCnt="0"/>
      <dgm:spPr/>
    </dgm:pt>
    <dgm:pt modelId="{37E77CD8-9D4B-4351-9432-9C22CF644AC5}" type="pres">
      <dgm:prSet presAssocID="{104CF695-6EB6-4BC5-ACDF-7E545F152296}" presName="composite" presStyleCnt="0"/>
      <dgm:spPr/>
    </dgm:pt>
    <dgm:pt modelId="{440627A6-6114-45F2-AE1D-8562BB1837E9}" type="pres">
      <dgm:prSet presAssocID="{104CF695-6EB6-4BC5-ACDF-7E545F152296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3E3F-2180-4A12-BE1D-45E16A6DB5D9}" type="pres">
      <dgm:prSet presAssocID="{104CF695-6EB6-4BC5-ACDF-7E545F152296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7B35A-BA8F-45CC-9847-4E737195CC07}" type="pres">
      <dgm:prSet presAssocID="{858B9099-792A-4770-B021-EAC8C0321EBF}" presName="sp" presStyleCnt="0"/>
      <dgm:spPr/>
    </dgm:pt>
    <dgm:pt modelId="{C2779BA7-2422-4F89-8B46-DFB13AEC1E1F}" type="pres">
      <dgm:prSet presAssocID="{9E0F26F2-9A08-4FC3-B5E1-552845685A0C}" presName="composite" presStyleCnt="0"/>
      <dgm:spPr/>
    </dgm:pt>
    <dgm:pt modelId="{4948C8DB-9948-4396-A9D8-5BEA9B60C601}" type="pres">
      <dgm:prSet presAssocID="{9E0F26F2-9A08-4FC3-B5E1-552845685A0C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4D837-40EF-4339-8580-C06330D9FE4B}" type="pres">
      <dgm:prSet presAssocID="{9E0F26F2-9A08-4FC3-B5E1-552845685A0C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42554-7360-4DE1-86F1-6159F3272C74}" type="pres">
      <dgm:prSet presAssocID="{B82E7FD4-C80D-4E61-995E-CFB4BCAED7AF}" presName="sp" presStyleCnt="0"/>
      <dgm:spPr/>
    </dgm:pt>
    <dgm:pt modelId="{7A44B834-F842-48FF-BC5D-CB79F7B0FCC6}" type="pres">
      <dgm:prSet presAssocID="{FE0D4BFA-D954-4878-A893-F038447AAFC5}" presName="composite" presStyleCnt="0"/>
      <dgm:spPr/>
    </dgm:pt>
    <dgm:pt modelId="{36714A78-E099-49E5-9888-5C1AD45253A2}" type="pres">
      <dgm:prSet presAssocID="{FE0D4BFA-D954-4878-A893-F038447AAFC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82B89-1C3E-47AF-A35B-6C2D18BCC570}" type="pres">
      <dgm:prSet presAssocID="{FE0D4BFA-D954-4878-A893-F038447AAFC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497EE-6CCF-4D8E-AD81-FB76B629BE16}" type="presOf" srcId="{0DEE9962-D13A-42C1-8D4E-BA96605E9B40}" destId="{668AEC2B-C9D8-421E-9D1B-E114C166497A}" srcOrd="0" destOrd="0" presId="urn:microsoft.com/office/officeart/2005/8/layout/chevron2"/>
    <dgm:cxn modelId="{206756AC-3BC8-4904-AAC2-9D878BAE7CDE}" srcId="{1B82B12E-A5D5-4067-9CB8-6F365688D334}" destId="{9EF83046-6646-4E8F-8510-36089C11608B}" srcOrd="3" destOrd="0" parTransId="{1B1214F0-8398-49CE-8B76-D5C778521E3B}" sibTransId="{378F4F42-1244-4F07-B086-E6405AAE0BF6}"/>
    <dgm:cxn modelId="{1F74CE92-2864-4770-BBE9-563F4AE01EA0}" type="presOf" srcId="{7B65D633-D836-4D19-9E83-4A9833DA8656}" destId="{56982B89-1C3E-47AF-A35B-6C2D18BCC570}" srcOrd="0" destOrd="0" presId="urn:microsoft.com/office/officeart/2005/8/layout/chevron2"/>
    <dgm:cxn modelId="{4B1520FE-6671-4FBA-BE75-745837F04144}" type="presOf" srcId="{CEEC6047-DE31-4F68-8653-A5F2A2347A17}" destId="{C2E9998C-7218-43AE-957D-21F211F5099F}" srcOrd="0" destOrd="0" presId="urn:microsoft.com/office/officeart/2005/8/layout/chevron2"/>
    <dgm:cxn modelId="{33C5ABB7-637A-41DD-99C1-8914FEF4B9F4}" srcId="{1B82B12E-A5D5-4067-9CB8-6F365688D334}" destId="{104CF695-6EB6-4BC5-ACDF-7E545F152296}" srcOrd="5" destOrd="0" parTransId="{44AFF3A4-7B7F-4AFF-9CD8-70F1F3FB591B}" sibTransId="{858B9099-792A-4770-B021-EAC8C0321EBF}"/>
    <dgm:cxn modelId="{BF89CF8B-3C4D-4252-A844-4154307E64DF}" srcId="{A83C434C-1728-42BB-86FD-FD78D3496F1D}" destId="{0DEE9962-D13A-42C1-8D4E-BA96605E9B40}" srcOrd="0" destOrd="0" parTransId="{B9EA1FC7-22D7-4F03-9A81-3678D3CF7F75}" sibTransId="{B8780A00-420F-4D12-9DC7-3E9B5ADFE85C}"/>
    <dgm:cxn modelId="{B98DC60B-1AE2-43C6-A4F3-513DB12DDAA8}" srcId="{1B82B12E-A5D5-4067-9CB8-6F365688D334}" destId="{FE0D4BFA-D954-4878-A893-F038447AAFC5}" srcOrd="7" destOrd="0" parTransId="{9EA1F167-D2C2-4BD0-BB02-A96883560665}" sibTransId="{5C0D4285-A813-4F58-A209-64CBE3E178BB}"/>
    <dgm:cxn modelId="{493D6FC2-33E8-4A12-A076-A55C2BFC7481}" type="presOf" srcId="{A9F189A1-DE68-49A1-B6F3-E6862F20B80D}" destId="{9EB6D1E2-10F9-4A11-9A6C-732A2857847C}" srcOrd="0" destOrd="0" presId="urn:microsoft.com/office/officeart/2005/8/layout/chevron2"/>
    <dgm:cxn modelId="{204BF216-6032-45DE-8178-BC77B0ED7C51}" srcId="{1B82B12E-A5D5-4067-9CB8-6F365688D334}" destId="{9E0F26F2-9A08-4FC3-B5E1-552845685A0C}" srcOrd="6" destOrd="0" parTransId="{81B06600-AFDD-434D-8EA0-96EEC398EF12}" sibTransId="{B82E7FD4-C80D-4E61-995E-CFB4BCAED7AF}"/>
    <dgm:cxn modelId="{6CA5CC22-89AF-4AB5-9E53-E99F6102C096}" type="presOf" srcId="{A83C434C-1728-42BB-86FD-FD78D3496F1D}" destId="{568A16D0-5268-4C1B-B952-04B1EBC65D67}" srcOrd="0" destOrd="0" presId="urn:microsoft.com/office/officeart/2005/8/layout/chevron2"/>
    <dgm:cxn modelId="{6D313357-3CC4-4854-A9D7-108BB41264DB}" srcId="{9E0F26F2-9A08-4FC3-B5E1-552845685A0C}" destId="{24FCB4A2-8DF9-473E-8323-56FC20B05CCC}" srcOrd="0" destOrd="0" parTransId="{5C8C66D2-CA24-441C-A04E-33AD8C48D636}" sibTransId="{3191C577-7C79-4D59-868D-67804C8C4A17}"/>
    <dgm:cxn modelId="{1A6EE4A3-F7FF-4FBD-8F40-11D8446988FF}" type="presOf" srcId="{24FCB4A2-8DF9-473E-8323-56FC20B05CCC}" destId="{3524D837-40EF-4339-8580-C06330D9FE4B}" srcOrd="0" destOrd="0" presId="urn:microsoft.com/office/officeart/2005/8/layout/chevron2"/>
    <dgm:cxn modelId="{679BA6D9-4B45-489A-BA26-93E5179A56CA}" srcId="{1B82B12E-A5D5-4067-9CB8-6F365688D334}" destId="{9F3581A8-1A8C-45BC-A33F-4B76E7F136FF}" srcOrd="1" destOrd="0" parTransId="{90947D3E-ED67-4780-A4C2-5E1B54FC1694}" sibTransId="{4069C25B-3341-46D9-A3BF-9B95E6EECF32}"/>
    <dgm:cxn modelId="{15F67233-36AE-4FC4-9320-4DBFD7B7A039}" srcId="{9F3581A8-1A8C-45BC-A33F-4B76E7F136FF}" destId="{C0B64757-7BEC-4F16-9FCE-2185C0206016}" srcOrd="0" destOrd="0" parTransId="{C2B62AD2-15B3-44A5-B88C-47FB60063D50}" sibTransId="{09E74EB3-644F-4A08-B006-C2B99DA1EEA7}"/>
    <dgm:cxn modelId="{5C358C0B-D8BE-4B96-9190-AF36FB46B1BC}" type="presOf" srcId="{1B82B12E-A5D5-4067-9CB8-6F365688D334}" destId="{36F58D43-83B5-4AF6-96A9-CA6759CB5B7D}" srcOrd="0" destOrd="0" presId="urn:microsoft.com/office/officeart/2005/8/layout/chevron2"/>
    <dgm:cxn modelId="{B9747B88-123B-4CC2-9CF0-AF9F0BE844B0}" srcId="{1B82B12E-A5D5-4067-9CB8-6F365688D334}" destId="{A83C434C-1728-42BB-86FD-FD78D3496F1D}" srcOrd="2" destOrd="0" parTransId="{83221D56-C7CB-464D-83BF-6EE52272FE0A}" sibTransId="{D62C3D5D-2520-4FFA-B200-00E323456B82}"/>
    <dgm:cxn modelId="{6AE24716-D495-4AEA-915B-CF7DE6B9B9AD}" srcId="{607923C2-34FA-4EB5-BA1B-88BB1E8769EF}" destId="{CEEC6047-DE31-4F68-8653-A5F2A2347A17}" srcOrd="0" destOrd="0" parTransId="{915FF066-0E30-4D6E-A688-5B2DC762AF1B}" sibTransId="{EE90FA97-9835-436A-BEF2-784E090FF9AD}"/>
    <dgm:cxn modelId="{AB2740F1-FE7B-4929-A68E-BEF0A4C87351}" type="presOf" srcId="{FE0D4BFA-D954-4878-A893-F038447AAFC5}" destId="{36714A78-E099-49E5-9888-5C1AD45253A2}" srcOrd="0" destOrd="0" presId="urn:microsoft.com/office/officeart/2005/8/layout/chevron2"/>
    <dgm:cxn modelId="{6D439B7E-DA5D-4899-9C44-56C4ED393B88}" type="presOf" srcId="{56461B21-08D5-4F5C-B5AE-19A962DE3343}" destId="{E9532819-5C73-441F-A7AE-08674D3917D2}" srcOrd="0" destOrd="0" presId="urn:microsoft.com/office/officeart/2005/8/layout/chevron2"/>
    <dgm:cxn modelId="{E3C695F9-C11E-4EF0-B886-56116B0420F3}" srcId="{104CF695-6EB6-4BC5-ACDF-7E545F152296}" destId="{531F59D5-8E0D-41E0-B703-482673EFEE21}" srcOrd="0" destOrd="0" parTransId="{25B7E108-1B6B-406A-8A40-9C2ABD036B00}" sibTransId="{8CB6379E-15C0-4ADF-A8CE-985F77B3B0E9}"/>
    <dgm:cxn modelId="{0D272E69-CAF7-4FDA-92AB-1B7A4847E93C}" type="presOf" srcId="{9EF83046-6646-4E8F-8510-36089C11608B}" destId="{754418E6-4433-4335-83A2-09C225DFE4D6}" srcOrd="0" destOrd="0" presId="urn:microsoft.com/office/officeart/2005/8/layout/chevron2"/>
    <dgm:cxn modelId="{6B493283-10DF-4BE9-BDFF-CAB5D977E9E6}" srcId="{56461B21-08D5-4F5C-B5AE-19A962DE3343}" destId="{8CB3D9E3-13A6-4F1B-A299-8B6165C4C997}" srcOrd="0" destOrd="0" parTransId="{B601EBFE-E3E9-4039-905D-3A418FF7BB01}" sibTransId="{84ACBBF1-4552-4B83-80FC-5A8835A975E8}"/>
    <dgm:cxn modelId="{7BE960E5-6A1A-4D62-8F9A-18DC5F71A552}" srcId="{9EF83046-6646-4E8F-8510-36089C11608B}" destId="{A9F189A1-DE68-49A1-B6F3-E6862F20B80D}" srcOrd="0" destOrd="0" parTransId="{03504E42-18B6-4E7F-A0A6-177C7DDFE178}" sibTransId="{3324FB28-0E7B-4441-8C05-778FDD0F8870}"/>
    <dgm:cxn modelId="{A9DF13C1-0783-466E-B181-8451E62E0DEC}" srcId="{FE0D4BFA-D954-4878-A893-F038447AAFC5}" destId="{7B65D633-D836-4D19-9E83-4A9833DA8656}" srcOrd="0" destOrd="0" parTransId="{D234DFEC-070F-4134-9602-5379E1E55E7C}" sibTransId="{495919A1-BF8A-43EE-8EB9-7C33FB212024}"/>
    <dgm:cxn modelId="{6DA14A93-97E2-4625-B96B-FCC45690A401}" type="presOf" srcId="{9E0F26F2-9A08-4FC3-B5E1-552845685A0C}" destId="{4948C8DB-9948-4396-A9D8-5BEA9B60C601}" srcOrd="0" destOrd="0" presId="urn:microsoft.com/office/officeart/2005/8/layout/chevron2"/>
    <dgm:cxn modelId="{1AB71312-8563-4B24-B177-E2E0910AB9A0}" type="presOf" srcId="{8CB3D9E3-13A6-4F1B-A299-8B6165C4C997}" destId="{579B588B-9B43-4351-B8AD-958A640C256B}" srcOrd="0" destOrd="0" presId="urn:microsoft.com/office/officeart/2005/8/layout/chevron2"/>
    <dgm:cxn modelId="{28626B51-4B39-45AA-88A4-6586EE8A0578}" type="presOf" srcId="{C0B64757-7BEC-4F16-9FCE-2185C0206016}" destId="{3660CBD6-8A63-4217-B6CC-82E7FB8AE1F6}" srcOrd="0" destOrd="0" presId="urn:microsoft.com/office/officeart/2005/8/layout/chevron2"/>
    <dgm:cxn modelId="{47271681-9F2B-4139-AA94-C1F31173004D}" type="presOf" srcId="{607923C2-34FA-4EB5-BA1B-88BB1E8769EF}" destId="{D3E0154B-DD9C-451B-83D0-A14392CFD6E0}" srcOrd="0" destOrd="0" presId="urn:microsoft.com/office/officeart/2005/8/layout/chevron2"/>
    <dgm:cxn modelId="{DDA3B154-8FA9-4DDD-BC55-B6ACD901D213}" type="presOf" srcId="{531F59D5-8E0D-41E0-B703-482673EFEE21}" destId="{BA883E3F-2180-4A12-BE1D-45E16A6DB5D9}" srcOrd="0" destOrd="0" presId="urn:microsoft.com/office/officeart/2005/8/layout/chevron2"/>
    <dgm:cxn modelId="{2BF732D7-A823-463F-B53B-4BFF71F7E500}" srcId="{1B82B12E-A5D5-4067-9CB8-6F365688D334}" destId="{56461B21-08D5-4F5C-B5AE-19A962DE3343}" srcOrd="0" destOrd="0" parTransId="{079FECBF-C605-45EF-AAA1-44143C92A648}" sibTransId="{E69BAB98-B794-4605-B308-EC7AF3C3271F}"/>
    <dgm:cxn modelId="{D878F23A-D21F-4F2C-8C4F-391AD49029F4}" srcId="{1B82B12E-A5D5-4067-9CB8-6F365688D334}" destId="{607923C2-34FA-4EB5-BA1B-88BB1E8769EF}" srcOrd="4" destOrd="0" parTransId="{9813CCAA-D325-4B05-BF47-86B522D00EDD}" sibTransId="{0C6B882B-EBFD-4779-9E7A-420369B7583C}"/>
    <dgm:cxn modelId="{F1DC11B0-BE2D-473C-85D2-253444FA1C18}" type="presOf" srcId="{9F3581A8-1A8C-45BC-A33F-4B76E7F136FF}" destId="{6005C1F0-8AF4-4259-BF23-48F28FED5472}" srcOrd="0" destOrd="0" presId="urn:microsoft.com/office/officeart/2005/8/layout/chevron2"/>
    <dgm:cxn modelId="{87D5158C-E72E-42E4-B2A2-3D3FA41BF866}" type="presOf" srcId="{104CF695-6EB6-4BC5-ACDF-7E545F152296}" destId="{440627A6-6114-45F2-AE1D-8562BB1837E9}" srcOrd="0" destOrd="0" presId="urn:microsoft.com/office/officeart/2005/8/layout/chevron2"/>
    <dgm:cxn modelId="{36AE6FF9-57BA-4E6E-9C36-6F315A46DA7C}" type="presParOf" srcId="{36F58D43-83B5-4AF6-96A9-CA6759CB5B7D}" destId="{C4380975-B712-44FA-BA73-FF9AAB1EB275}" srcOrd="0" destOrd="0" presId="urn:microsoft.com/office/officeart/2005/8/layout/chevron2"/>
    <dgm:cxn modelId="{3064F094-4FC5-4960-97A3-D8A9C5DA1F89}" type="presParOf" srcId="{C4380975-B712-44FA-BA73-FF9AAB1EB275}" destId="{E9532819-5C73-441F-A7AE-08674D3917D2}" srcOrd="0" destOrd="0" presId="urn:microsoft.com/office/officeart/2005/8/layout/chevron2"/>
    <dgm:cxn modelId="{9AEA61F0-D104-45A4-A62D-683E5EB464D1}" type="presParOf" srcId="{C4380975-B712-44FA-BA73-FF9AAB1EB275}" destId="{579B588B-9B43-4351-B8AD-958A640C256B}" srcOrd="1" destOrd="0" presId="urn:microsoft.com/office/officeart/2005/8/layout/chevron2"/>
    <dgm:cxn modelId="{E74EED63-49D9-4879-9D05-EF4919D0C1A3}" type="presParOf" srcId="{36F58D43-83B5-4AF6-96A9-CA6759CB5B7D}" destId="{05DF6B30-6DA3-42AA-83F6-5543111C2998}" srcOrd="1" destOrd="0" presId="urn:microsoft.com/office/officeart/2005/8/layout/chevron2"/>
    <dgm:cxn modelId="{14A7AE2B-A30C-47F7-847C-6F885F5CA0AB}" type="presParOf" srcId="{36F58D43-83B5-4AF6-96A9-CA6759CB5B7D}" destId="{DEBD399C-FB58-4CCD-96DF-97EDA4BCD7F3}" srcOrd="2" destOrd="0" presId="urn:microsoft.com/office/officeart/2005/8/layout/chevron2"/>
    <dgm:cxn modelId="{508B1850-5C67-4342-9E5E-8CABDE50676C}" type="presParOf" srcId="{DEBD399C-FB58-4CCD-96DF-97EDA4BCD7F3}" destId="{6005C1F0-8AF4-4259-BF23-48F28FED5472}" srcOrd="0" destOrd="0" presId="urn:microsoft.com/office/officeart/2005/8/layout/chevron2"/>
    <dgm:cxn modelId="{34DD765A-805E-4CF0-B95D-8862F835F0CB}" type="presParOf" srcId="{DEBD399C-FB58-4CCD-96DF-97EDA4BCD7F3}" destId="{3660CBD6-8A63-4217-B6CC-82E7FB8AE1F6}" srcOrd="1" destOrd="0" presId="urn:microsoft.com/office/officeart/2005/8/layout/chevron2"/>
    <dgm:cxn modelId="{8CF1CF17-5195-4D08-91B3-D879D0DAC482}" type="presParOf" srcId="{36F58D43-83B5-4AF6-96A9-CA6759CB5B7D}" destId="{B3806690-5C49-4FA0-A9CA-9550111CFA0A}" srcOrd="3" destOrd="0" presId="urn:microsoft.com/office/officeart/2005/8/layout/chevron2"/>
    <dgm:cxn modelId="{CD3A4217-CA3C-48FB-935E-CF265642E46F}" type="presParOf" srcId="{36F58D43-83B5-4AF6-96A9-CA6759CB5B7D}" destId="{549F82E3-F8B5-4D35-B9C9-9E0714662CCE}" srcOrd="4" destOrd="0" presId="urn:microsoft.com/office/officeart/2005/8/layout/chevron2"/>
    <dgm:cxn modelId="{3D4510BB-6AC6-4E87-9578-58A40504F72F}" type="presParOf" srcId="{549F82E3-F8B5-4D35-B9C9-9E0714662CCE}" destId="{568A16D0-5268-4C1B-B952-04B1EBC65D67}" srcOrd="0" destOrd="0" presId="urn:microsoft.com/office/officeart/2005/8/layout/chevron2"/>
    <dgm:cxn modelId="{9373422A-9BF8-4CCA-A99E-1C00981B913C}" type="presParOf" srcId="{549F82E3-F8B5-4D35-B9C9-9E0714662CCE}" destId="{668AEC2B-C9D8-421E-9D1B-E114C166497A}" srcOrd="1" destOrd="0" presId="urn:microsoft.com/office/officeart/2005/8/layout/chevron2"/>
    <dgm:cxn modelId="{015BD359-AEB2-4261-95ED-58D030054A19}" type="presParOf" srcId="{36F58D43-83B5-4AF6-96A9-CA6759CB5B7D}" destId="{4B3CBFA8-2A11-4ACA-8D48-66832DC5937C}" srcOrd="5" destOrd="0" presId="urn:microsoft.com/office/officeart/2005/8/layout/chevron2"/>
    <dgm:cxn modelId="{B6ABF531-ABF5-4A8A-B00D-36823C8740A8}" type="presParOf" srcId="{36F58D43-83B5-4AF6-96A9-CA6759CB5B7D}" destId="{4CB6F8A6-37CA-4C95-AF19-A1E26F4D2F37}" srcOrd="6" destOrd="0" presId="urn:microsoft.com/office/officeart/2005/8/layout/chevron2"/>
    <dgm:cxn modelId="{24E6786A-1B3C-412A-819D-EDC25081EF9C}" type="presParOf" srcId="{4CB6F8A6-37CA-4C95-AF19-A1E26F4D2F37}" destId="{754418E6-4433-4335-83A2-09C225DFE4D6}" srcOrd="0" destOrd="0" presId="urn:microsoft.com/office/officeart/2005/8/layout/chevron2"/>
    <dgm:cxn modelId="{F9BDC9DC-88EF-4D52-A379-B7F853484706}" type="presParOf" srcId="{4CB6F8A6-37CA-4C95-AF19-A1E26F4D2F37}" destId="{9EB6D1E2-10F9-4A11-9A6C-732A2857847C}" srcOrd="1" destOrd="0" presId="urn:microsoft.com/office/officeart/2005/8/layout/chevron2"/>
    <dgm:cxn modelId="{0CB4338A-5CC3-495B-93CE-B67DE0C24385}" type="presParOf" srcId="{36F58D43-83B5-4AF6-96A9-CA6759CB5B7D}" destId="{4D3F0449-C430-4437-8088-5BB91145A4CB}" srcOrd="7" destOrd="0" presId="urn:microsoft.com/office/officeart/2005/8/layout/chevron2"/>
    <dgm:cxn modelId="{785E9D86-0E6C-4AF0-B26E-712B683A6F55}" type="presParOf" srcId="{36F58D43-83B5-4AF6-96A9-CA6759CB5B7D}" destId="{493EED8D-4D4D-44A2-8271-92D2F8A4D10C}" srcOrd="8" destOrd="0" presId="urn:microsoft.com/office/officeart/2005/8/layout/chevron2"/>
    <dgm:cxn modelId="{5CA30A8F-BD3C-463D-B143-DF78BE5EF7F0}" type="presParOf" srcId="{493EED8D-4D4D-44A2-8271-92D2F8A4D10C}" destId="{D3E0154B-DD9C-451B-83D0-A14392CFD6E0}" srcOrd="0" destOrd="0" presId="urn:microsoft.com/office/officeart/2005/8/layout/chevron2"/>
    <dgm:cxn modelId="{2175C862-CC1C-439D-AB5B-BBEEF18EE096}" type="presParOf" srcId="{493EED8D-4D4D-44A2-8271-92D2F8A4D10C}" destId="{C2E9998C-7218-43AE-957D-21F211F5099F}" srcOrd="1" destOrd="0" presId="urn:microsoft.com/office/officeart/2005/8/layout/chevron2"/>
    <dgm:cxn modelId="{1688EDE9-099B-49FE-8B30-ABD52576A61A}" type="presParOf" srcId="{36F58D43-83B5-4AF6-96A9-CA6759CB5B7D}" destId="{20DCD1CF-14E8-48A7-992C-984B017DDF4D}" srcOrd="9" destOrd="0" presId="urn:microsoft.com/office/officeart/2005/8/layout/chevron2"/>
    <dgm:cxn modelId="{C9EB2B94-CE43-4963-8BA9-706E5082ED65}" type="presParOf" srcId="{36F58D43-83B5-4AF6-96A9-CA6759CB5B7D}" destId="{37E77CD8-9D4B-4351-9432-9C22CF644AC5}" srcOrd="10" destOrd="0" presId="urn:microsoft.com/office/officeart/2005/8/layout/chevron2"/>
    <dgm:cxn modelId="{CE51EC7A-308F-438F-9532-2C5AE0213D22}" type="presParOf" srcId="{37E77CD8-9D4B-4351-9432-9C22CF644AC5}" destId="{440627A6-6114-45F2-AE1D-8562BB1837E9}" srcOrd="0" destOrd="0" presId="urn:microsoft.com/office/officeart/2005/8/layout/chevron2"/>
    <dgm:cxn modelId="{9DCC662E-1929-4B66-AC88-B68B4852667E}" type="presParOf" srcId="{37E77CD8-9D4B-4351-9432-9C22CF644AC5}" destId="{BA883E3F-2180-4A12-BE1D-45E16A6DB5D9}" srcOrd="1" destOrd="0" presId="urn:microsoft.com/office/officeart/2005/8/layout/chevron2"/>
    <dgm:cxn modelId="{6C701981-25B6-4C92-9729-E5CB03796980}" type="presParOf" srcId="{36F58D43-83B5-4AF6-96A9-CA6759CB5B7D}" destId="{4917B35A-BA8F-45CC-9847-4E737195CC07}" srcOrd="11" destOrd="0" presId="urn:microsoft.com/office/officeart/2005/8/layout/chevron2"/>
    <dgm:cxn modelId="{B3C6EDF8-F8B2-44DD-87DB-5FD7908133CA}" type="presParOf" srcId="{36F58D43-83B5-4AF6-96A9-CA6759CB5B7D}" destId="{C2779BA7-2422-4F89-8B46-DFB13AEC1E1F}" srcOrd="12" destOrd="0" presId="urn:microsoft.com/office/officeart/2005/8/layout/chevron2"/>
    <dgm:cxn modelId="{D1059DAF-B6D0-45A0-A413-3E93F758DEC1}" type="presParOf" srcId="{C2779BA7-2422-4F89-8B46-DFB13AEC1E1F}" destId="{4948C8DB-9948-4396-A9D8-5BEA9B60C601}" srcOrd="0" destOrd="0" presId="urn:microsoft.com/office/officeart/2005/8/layout/chevron2"/>
    <dgm:cxn modelId="{62A0EBC3-B8B0-4F67-93AA-B229CF02A642}" type="presParOf" srcId="{C2779BA7-2422-4F89-8B46-DFB13AEC1E1F}" destId="{3524D837-40EF-4339-8580-C06330D9FE4B}" srcOrd="1" destOrd="0" presId="urn:microsoft.com/office/officeart/2005/8/layout/chevron2"/>
    <dgm:cxn modelId="{DB8A3F0C-CBA2-43C7-B82C-656C5AF51D0B}" type="presParOf" srcId="{36F58D43-83B5-4AF6-96A9-CA6759CB5B7D}" destId="{CBC42554-7360-4DE1-86F1-6159F3272C74}" srcOrd="13" destOrd="0" presId="urn:microsoft.com/office/officeart/2005/8/layout/chevron2"/>
    <dgm:cxn modelId="{CA5F1DA7-545B-463E-ACEB-84B2D293F5E8}" type="presParOf" srcId="{36F58D43-83B5-4AF6-96A9-CA6759CB5B7D}" destId="{7A44B834-F842-48FF-BC5D-CB79F7B0FCC6}" srcOrd="14" destOrd="0" presId="urn:microsoft.com/office/officeart/2005/8/layout/chevron2"/>
    <dgm:cxn modelId="{32C59F15-857B-42CA-9953-95FA1FB55598}" type="presParOf" srcId="{7A44B834-F842-48FF-BC5D-CB79F7B0FCC6}" destId="{36714A78-E099-49E5-9888-5C1AD45253A2}" srcOrd="0" destOrd="0" presId="urn:microsoft.com/office/officeart/2005/8/layout/chevron2"/>
    <dgm:cxn modelId="{FD0475A9-D0F4-4B9C-BD12-B448645D0BDA}" type="presParOf" srcId="{7A44B834-F842-48FF-BC5D-CB79F7B0FCC6}" destId="{56982B89-1C3E-47AF-A35B-6C2D18BCC5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D436A-5CD9-43E8-A747-B297E6960C3D}">
      <dsp:nvSpPr>
        <dsp:cNvPr id="0" name=""/>
        <dsp:cNvSpPr/>
      </dsp:nvSpPr>
      <dsp:spPr>
        <a:xfrm>
          <a:off x="457203" y="0"/>
          <a:ext cx="2598241" cy="129912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Пластиды</a:t>
          </a:r>
          <a:endParaRPr lang="ru-RU" sz="4400" kern="1200" dirty="0"/>
        </a:p>
      </dsp:txBody>
      <dsp:txXfrm>
        <a:off x="495253" y="38050"/>
        <a:ext cx="2522141" cy="1223020"/>
      </dsp:txXfrm>
    </dsp:sp>
    <dsp:sp modelId="{77A9E9BC-EA4D-4BA5-870F-D18D532DE075}">
      <dsp:nvSpPr>
        <dsp:cNvPr id="0" name=""/>
        <dsp:cNvSpPr/>
      </dsp:nvSpPr>
      <dsp:spPr>
        <a:xfrm>
          <a:off x="717028" y="1299120"/>
          <a:ext cx="578363" cy="110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044"/>
              </a:lnTo>
              <a:lnTo>
                <a:pt x="578363" y="110304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22566400-E097-4432-8B81-704A6672C6BB}">
      <dsp:nvSpPr>
        <dsp:cNvPr id="0" name=""/>
        <dsp:cNvSpPr/>
      </dsp:nvSpPr>
      <dsp:spPr>
        <a:xfrm>
          <a:off x="1295391" y="1752604"/>
          <a:ext cx="2078593" cy="129912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Хлоропласты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333441" y="1790654"/>
        <a:ext cx="2002493" cy="1223020"/>
      </dsp:txXfrm>
    </dsp:sp>
    <dsp:sp modelId="{5E5092DF-813E-4D33-817E-E9C38A134AC0}">
      <dsp:nvSpPr>
        <dsp:cNvPr id="0" name=""/>
        <dsp:cNvSpPr/>
      </dsp:nvSpPr>
      <dsp:spPr>
        <a:xfrm>
          <a:off x="717028" y="1299120"/>
          <a:ext cx="654564" cy="270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236"/>
              </a:lnTo>
              <a:lnTo>
                <a:pt x="654564" y="270323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27FD82E-6D70-4639-B180-DDB5CB89A27E}">
      <dsp:nvSpPr>
        <dsp:cNvPr id="0" name=""/>
        <dsp:cNvSpPr/>
      </dsp:nvSpPr>
      <dsp:spPr>
        <a:xfrm>
          <a:off x="1371592" y="3352796"/>
          <a:ext cx="2078593" cy="129912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Хромопласты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409642" y="3390846"/>
        <a:ext cx="2002493" cy="1223020"/>
      </dsp:txXfrm>
    </dsp:sp>
    <dsp:sp modelId="{BDD2B0BF-E15F-495F-9362-C2461DC93803}">
      <dsp:nvSpPr>
        <dsp:cNvPr id="0" name=""/>
        <dsp:cNvSpPr/>
      </dsp:nvSpPr>
      <dsp:spPr>
        <a:xfrm>
          <a:off x="717028" y="1299120"/>
          <a:ext cx="654564" cy="422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3518"/>
              </a:lnTo>
              <a:lnTo>
                <a:pt x="654564" y="4223518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A51A374-E13A-4707-9A0F-7E71E7725D94}">
      <dsp:nvSpPr>
        <dsp:cNvPr id="0" name=""/>
        <dsp:cNvSpPr/>
      </dsp:nvSpPr>
      <dsp:spPr>
        <a:xfrm>
          <a:off x="1371592" y="4873079"/>
          <a:ext cx="2078593" cy="12991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Лейкопласты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409642" y="4911129"/>
        <a:ext cx="2002493" cy="122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2819-5C73-441F-A7AE-08674D3917D2}">
      <dsp:nvSpPr>
        <dsp:cNvPr id="0" name=""/>
        <dsp:cNvSpPr/>
      </dsp:nvSpPr>
      <dsp:spPr>
        <a:xfrm rot="5400000">
          <a:off x="-98271" y="99898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</a:t>
          </a:r>
          <a:endParaRPr lang="ru-RU" sz="1300" kern="1200" dirty="0"/>
        </a:p>
      </dsp:txBody>
      <dsp:txXfrm rot="-5400000">
        <a:off x="1" y="230925"/>
        <a:ext cx="458598" cy="196543"/>
      </dsp:txXfrm>
    </dsp:sp>
    <dsp:sp modelId="{579B588B-9B43-4351-B8AD-958A640C256B}">
      <dsp:nvSpPr>
        <dsp:cNvPr id="0" name=""/>
        <dsp:cNvSpPr/>
      </dsp:nvSpPr>
      <dsp:spPr>
        <a:xfrm rot="5400000">
          <a:off x="3483478" y="-3023252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Движение цитоплазмы</a:t>
          </a:r>
          <a:endParaRPr lang="ru-RU" sz="2600" kern="1200" dirty="0"/>
        </a:p>
      </dsp:txBody>
      <dsp:txXfrm rot="-5400000">
        <a:off x="458598" y="22416"/>
        <a:ext cx="6454813" cy="384265"/>
      </dsp:txXfrm>
    </dsp:sp>
    <dsp:sp modelId="{6005C1F0-8AF4-4259-BF23-48F28FED5472}">
      <dsp:nvSpPr>
        <dsp:cNvPr id="0" name=""/>
        <dsp:cNvSpPr/>
      </dsp:nvSpPr>
      <dsp:spPr>
        <a:xfrm rot="5400000">
          <a:off x="-98271" y="680756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1805051"/>
                <a:satOff val="3042"/>
                <a:lumOff val="-3726"/>
                <a:alphaOff val="0"/>
                <a:shade val="63000"/>
                <a:satMod val="165000"/>
              </a:schemeClr>
            </a:gs>
            <a:gs pos="30000">
              <a:schemeClr val="accent2">
                <a:hueOff val="-1805051"/>
                <a:satOff val="3042"/>
                <a:lumOff val="-3726"/>
                <a:alphaOff val="0"/>
                <a:shade val="58000"/>
                <a:satMod val="165000"/>
              </a:schemeClr>
            </a:gs>
            <a:gs pos="75000">
              <a:schemeClr val="accent2">
                <a:hueOff val="-1805051"/>
                <a:satOff val="3042"/>
                <a:lumOff val="-3726"/>
                <a:alphaOff val="0"/>
                <a:shade val="30000"/>
                <a:satMod val="175000"/>
              </a:schemeClr>
            </a:gs>
            <a:gs pos="100000">
              <a:schemeClr val="accent2">
                <a:hueOff val="-1805051"/>
                <a:satOff val="3042"/>
                <a:lumOff val="-3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1805051"/>
              <a:satOff val="3042"/>
              <a:lumOff val="-372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</a:t>
          </a:r>
          <a:endParaRPr lang="ru-RU" sz="1300" kern="1200" dirty="0"/>
        </a:p>
      </dsp:txBody>
      <dsp:txXfrm rot="-5400000">
        <a:off x="1" y="811783"/>
        <a:ext cx="458598" cy="196543"/>
      </dsp:txXfrm>
    </dsp:sp>
    <dsp:sp modelId="{3660CBD6-8A63-4217-B6CC-82E7FB8AE1F6}">
      <dsp:nvSpPr>
        <dsp:cNvPr id="0" name=""/>
        <dsp:cNvSpPr/>
      </dsp:nvSpPr>
      <dsp:spPr>
        <a:xfrm rot="5400000">
          <a:off x="3483478" y="-2442394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05051"/>
              <a:satOff val="3042"/>
              <a:lumOff val="-372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Питание</a:t>
          </a:r>
          <a:endParaRPr lang="ru-RU" sz="2600" kern="1200" dirty="0"/>
        </a:p>
      </dsp:txBody>
      <dsp:txXfrm rot="-5400000">
        <a:off x="458598" y="603274"/>
        <a:ext cx="6454813" cy="384265"/>
      </dsp:txXfrm>
    </dsp:sp>
    <dsp:sp modelId="{568A16D0-5268-4C1B-B952-04B1EBC65D67}">
      <dsp:nvSpPr>
        <dsp:cNvPr id="0" name=""/>
        <dsp:cNvSpPr/>
      </dsp:nvSpPr>
      <dsp:spPr>
        <a:xfrm rot="5400000">
          <a:off x="-98271" y="1261614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3610101"/>
                <a:satOff val="6085"/>
                <a:lumOff val="-7451"/>
                <a:alphaOff val="0"/>
                <a:shade val="63000"/>
                <a:satMod val="165000"/>
              </a:schemeClr>
            </a:gs>
            <a:gs pos="30000">
              <a:schemeClr val="accent2">
                <a:hueOff val="-3610101"/>
                <a:satOff val="6085"/>
                <a:lumOff val="-7451"/>
                <a:alphaOff val="0"/>
                <a:shade val="58000"/>
                <a:satMod val="165000"/>
              </a:schemeClr>
            </a:gs>
            <a:gs pos="75000">
              <a:schemeClr val="accent2">
                <a:hueOff val="-3610101"/>
                <a:satOff val="6085"/>
                <a:lumOff val="-7451"/>
                <a:alphaOff val="0"/>
                <a:shade val="30000"/>
                <a:satMod val="175000"/>
              </a:schemeClr>
            </a:gs>
            <a:gs pos="100000">
              <a:schemeClr val="accent2">
                <a:hueOff val="-3610101"/>
                <a:satOff val="6085"/>
                <a:lumOff val="-745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3610101"/>
              <a:satOff val="6085"/>
              <a:lumOff val="-745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</a:t>
          </a:r>
          <a:endParaRPr lang="ru-RU" sz="1300" kern="1200" dirty="0"/>
        </a:p>
      </dsp:txBody>
      <dsp:txXfrm rot="-5400000">
        <a:off x="1" y="1392641"/>
        <a:ext cx="458598" cy="196543"/>
      </dsp:txXfrm>
    </dsp:sp>
    <dsp:sp modelId="{668AEC2B-C9D8-421E-9D1B-E114C166497A}">
      <dsp:nvSpPr>
        <dsp:cNvPr id="0" name=""/>
        <dsp:cNvSpPr/>
      </dsp:nvSpPr>
      <dsp:spPr>
        <a:xfrm rot="5400000">
          <a:off x="3483478" y="-1899487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10101"/>
              <a:satOff val="6085"/>
              <a:lumOff val="-745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Дыхание</a:t>
          </a:r>
          <a:endParaRPr lang="ru-RU" sz="2600" kern="1200" dirty="0"/>
        </a:p>
      </dsp:txBody>
      <dsp:txXfrm rot="-5400000">
        <a:off x="458598" y="1146181"/>
        <a:ext cx="6454813" cy="384265"/>
      </dsp:txXfrm>
    </dsp:sp>
    <dsp:sp modelId="{754418E6-4433-4335-83A2-09C225DFE4D6}">
      <dsp:nvSpPr>
        <dsp:cNvPr id="0" name=""/>
        <dsp:cNvSpPr/>
      </dsp:nvSpPr>
      <dsp:spPr>
        <a:xfrm rot="5400000">
          <a:off x="-98271" y="1842471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5415152"/>
                <a:satOff val="9127"/>
                <a:lumOff val="-11177"/>
                <a:alphaOff val="0"/>
                <a:shade val="63000"/>
                <a:satMod val="165000"/>
              </a:schemeClr>
            </a:gs>
            <a:gs pos="30000">
              <a:schemeClr val="accent2">
                <a:hueOff val="-5415152"/>
                <a:satOff val="9127"/>
                <a:lumOff val="-11177"/>
                <a:alphaOff val="0"/>
                <a:shade val="58000"/>
                <a:satMod val="165000"/>
              </a:schemeClr>
            </a:gs>
            <a:gs pos="75000">
              <a:schemeClr val="accent2">
                <a:hueOff val="-5415152"/>
                <a:satOff val="9127"/>
                <a:lumOff val="-11177"/>
                <a:alphaOff val="0"/>
                <a:shade val="30000"/>
                <a:satMod val="175000"/>
              </a:schemeClr>
            </a:gs>
            <a:gs pos="100000">
              <a:schemeClr val="accent2">
                <a:hueOff val="-5415152"/>
                <a:satOff val="9127"/>
                <a:lumOff val="-1117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5415152"/>
              <a:satOff val="9127"/>
              <a:lumOff val="-111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</a:t>
          </a:r>
          <a:endParaRPr lang="ru-RU" sz="1300" kern="1200" dirty="0"/>
        </a:p>
      </dsp:txBody>
      <dsp:txXfrm rot="-5400000">
        <a:off x="1" y="1973498"/>
        <a:ext cx="458598" cy="196543"/>
      </dsp:txXfrm>
    </dsp:sp>
    <dsp:sp modelId="{9EB6D1E2-10F9-4A11-9A6C-732A2857847C}">
      <dsp:nvSpPr>
        <dsp:cNvPr id="0" name=""/>
        <dsp:cNvSpPr/>
      </dsp:nvSpPr>
      <dsp:spPr>
        <a:xfrm rot="5400000">
          <a:off x="3460231" y="-1278064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415152"/>
              <a:satOff val="9127"/>
              <a:lumOff val="-111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Обмен веществ </a:t>
          </a:r>
          <a:endParaRPr lang="ru-RU" sz="2600" kern="1200" dirty="0"/>
        </a:p>
      </dsp:txBody>
      <dsp:txXfrm rot="-5400000">
        <a:off x="435351" y="1767604"/>
        <a:ext cx="6454813" cy="384265"/>
      </dsp:txXfrm>
    </dsp:sp>
    <dsp:sp modelId="{D3E0154B-DD9C-451B-83D0-A14392CFD6E0}">
      <dsp:nvSpPr>
        <dsp:cNvPr id="0" name=""/>
        <dsp:cNvSpPr/>
      </dsp:nvSpPr>
      <dsp:spPr>
        <a:xfrm rot="5400000">
          <a:off x="-98271" y="2423329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7220203"/>
                <a:satOff val="12170"/>
                <a:lumOff val="-14902"/>
                <a:alphaOff val="0"/>
                <a:shade val="63000"/>
                <a:satMod val="165000"/>
              </a:schemeClr>
            </a:gs>
            <a:gs pos="30000">
              <a:schemeClr val="accent2">
                <a:hueOff val="-7220203"/>
                <a:satOff val="12170"/>
                <a:lumOff val="-14902"/>
                <a:alphaOff val="0"/>
                <a:shade val="58000"/>
                <a:satMod val="165000"/>
              </a:schemeClr>
            </a:gs>
            <a:gs pos="75000">
              <a:schemeClr val="accent2">
                <a:hueOff val="-7220203"/>
                <a:satOff val="12170"/>
                <a:lumOff val="-14902"/>
                <a:alphaOff val="0"/>
                <a:shade val="30000"/>
                <a:satMod val="175000"/>
              </a:schemeClr>
            </a:gs>
            <a:gs pos="100000">
              <a:schemeClr val="accent2">
                <a:hueOff val="-7220203"/>
                <a:satOff val="12170"/>
                <a:lumOff val="-1490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7220203"/>
              <a:satOff val="12170"/>
              <a:lumOff val="-14902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</a:t>
          </a:r>
          <a:endParaRPr lang="ru-RU" sz="1300" kern="1200" dirty="0"/>
        </a:p>
      </dsp:txBody>
      <dsp:txXfrm rot="-5400000">
        <a:off x="1" y="2554356"/>
        <a:ext cx="458598" cy="196543"/>
      </dsp:txXfrm>
    </dsp:sp>
    <dsp:sp modelId="{C2E9998C-7218-43AE-957D-21F211F5099F}">
      <dsp:nvSpPr>
        <dsp:cNvPr id="0" name=""/>
        <dsp:cNvSpPr/>
      </dsp:nvSpPr>
      <dsp:spPr>
        <a:xfrm rot="5400000">
          <a:off x="3483478" y="-699821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20203"/>
              <a:satOff val="12170"/>
              <a:lumOff val="-14902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Раздражимость</a:t>
          </a:r>
          <a:endParaRPr lang="ru-RU" sz="2600" kern="1200" dirty="0"/>
        </a:p>
      </dsp:txBody>
      <dsp:txXfrm rot="-5400000">
        <a:off x="458598" y="2345847"/>
        <a:ext cx="6454813" cy="384265"/>
      </dsp:txXfrm>
    </dsp:sp>
    <dsp:sp modelId="{440627A6-6114-45F2-AE1D-8562BB1837E9}">
      <dsp:nvSpPr>
        <dsp:cNvPr id="0" name=""/>
        <dsp:cNvSpPr/>
      </dsp:nvSpPr>
      <dsp:spPr>
        <a:xfrm rot="5400000">
          <a:off x="-98271" y="3004186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9025254"/>
                <a:satOff val="15212"/>
                <a:lumOff val="-18628"/>
                <a:alphaOff val="0"/>
                <a:shade val="63000"/>
                <a:satMod val="165000"/>
              </a:schemeClr>
            </a:gs>
            <a:gs pos="30000">
              <a:schemeClr val="accent2">
                <a:hueOff val="-9025254"/>
                <a:satOff val="15212"/>
                <a:lumOff val="-18628"/>
                <a:alphaOff val="0"/>
                <a:shade val="58000"/>
                <a:satMod val="165000"/>
              </a:schemeClr>
            </a:gs>
            <a:gs pos="75000">
              <a:schemeClr val="accent2">
                <a:hueOff val="-9025254"/>
                <a:satOff val="15212"/>
                <a:lumOff val="-18628"/>
                <a:alphaOff val="0"/>
                <a:shade val="30000"/>
                <a:satMod val="175000"/>
              </a:schemeClr>
            </a:gs>
            <a:gs pos="100000">
              <a:schemeClr val="accent2">
                <a:hueOff val="-9025254"/>
                <a:satOff val="15212"/>
                <a:lumOff val="-1862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9025254"/>
              <a:satOff val="15212"/>
              <a:lumOff val="-1862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</a:t>
          </a:r>
          <a:endParaRPr lang="ru-RU" sz="1300" kern="1200" dirty="0"/>
        </a:p>
      </dsp:txBody>
      <dsp:txXfrm rot="-5400000">
        <a:off x="1" y="3135213"/>
        <a:ext cx="458598" cy="196543"/>
      </dsp:txXfrm>
    </dsp:sp>
    <dsp:sp modelId="{BA883E3F-2180-4A12-BE1D-45E16A6DB5D9}">
      <dsp:nvSpPr>
        <dsp:cNvPr id="0" name=""/>
        <dsp:cNvSpPr/>
      </dsp:nvSpPr>
      <dsp:spPr>
        <a:xfrm rot="5400000">
          <a:off x="3483478" y="-118963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025254"/>
              <a:satOff val="15212"/>
              <a:lumOff val="-1862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Размножение</a:t>
          </a:r>
          <a:endParaRPr lang="ru-RU" sz="2600" kern="1200" dirty="0"/>
        </a:p>
      </dsp:txBody>
      <dsp:txXfrm rot="-5400000">
        <a:off x="458598" y="2926705"/>
        <a:ext cx="6454813" cy="384265"/>
      </dsp:txXfrm>
    </dsp:sp>
    <dsp:sp modelId="{4948C8DB-9948-4396-A9D8-5BEA9B60C601}">
      <dsp:nvSpPr>
        <dsp:cNvPr id="0" name=""/>
        <dsp:cNvSpPr/>
      </dsp:nvSpPr>
      <dsp:spPr>
        <a:xfrm rot="5400000">
          <a:off x="-98271" y="3585044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10830304"/>
                <a:satOff val="18255"/>
                <a:lumOff val="-22353"/>
                <a:alphaOff val="0"/>
                <a:shade val="63000"/>
                <a:satMod val="165000"/>
              </a:schemeClr>
            </a:gs>
            <a:gs pos="30000">
              <a:schemeClr val="accent2">
                <a:hueOff val="-10830304"/>
                <a:satOff val="18255"/>
                <a:lumOff val="-22353"/>
                <a:alphaOff val="0"/>
                <a:shade val="58000"/>
                <a:satMod val="165000"/>
              </a:schemeClr>
            </a:gs>
            <a:gs pos="75000">
              <a:schemeClr val="accent2">
                <a:hueOff val="-10830304"/>
                <a:satOff val="18255"/>
                <a:lumOff val="-2235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830304"/>
                <a:satOff val="18255"/>
                <a:lumOff val="-2235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10830304"/>
              <a:satOff val="18255"/>
              <a:lumOff val="-2235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</a:t>
          </a:r>
          <a:endParaRPr lang="ru-RU" sz="1300" kern="1200" dirty="0"/>
        </a:p>
      </dsp:txBody>
      <dsp:txXfrm rot="-5400000">
        <a:off x="1" y="3716071"/>
        <a:ext cx="458598" cy="196543"/>
      </dsp:txXfrm>
    </dsp:sp>
    <dsp:sp modelId="{3524D837-40EF-4339-8580-C06330D9FE4B}">
      <dsp:nvSpPr>
        <dsp:cNvPr id="0" name=""/>
        <dsp:cNvSpPr/>
      </dsp:nvSpPr>
      <dsp:spPr>
        <a:xfrm rot="5400000">
          <a:off x="3483478" y="461893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830304"/>
              <a:satOff val="18255"/>
              <a:lumOff val="-2235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Рост </a:t>
          </a:r>
          <a:endParaRPr lang="ru-RU" sz="2600" kern="1200" dirty="0"/>
        </a:p>
      </dsp:txBody>
      <dsp:txXfrm rot="-5400000">
        <a:off x="458598" y="3507561"/>
        <a:ext cx="6454813" cy="384265"/>
      </dsp:txXfrm>
    </dsp:sp>
    <dsp:sp modelId="{36714A78-E099-49E5-9888-5C1AD45253A2}">
      <dsp:nvSpPr>
        <dsp:cNvPr id="0" name=""/>
        <dsp:cNvSpPr/>
      </dsp:nvSpPr>
      <dsp:spPr>
        <a:xfrm rot="5400000">
          <a:off x="-98271" y="4165902"/>
          <a:ext cx="655141" cy="458598"/>
        </a:xfrm>
        <a:prstGeom prst="chevron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</a:t>
          </a:r>
          <a:endParaRPr lang="ru-RU" sz="1300" kern="1200" dirty="0"/>
        </a:p>
      </dsp:txBody>
      <dsp:txXfrm rot="-5400000">
        <a:off x="1" y="4296929"/>
        <a:ext cx="458598" cy="196543"/>
      </dsp:txXfrm>
    </dsp:sp>
    <dsp:sp modelId="{56982B89-1C3E-47AF-A35B-6C2D18BCC570}">
      <dsp:nvSpPr>
        <dsp:cNvPr id="0" name=""/>
        <dsp:cNvSpPr/>
      </dsp:nvSpPr>
      <dsp:spPr>
        <a:xfrm rot="5400000">
          <a:off x="3483478" y="1042751"/>
          <a:ext cx="425841" cy="6475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Развитие </a:t>
          </a:r>
          <a:endParaRPr lang="ru-RU" sz="2600" kern="1200" dirty="0"/>
        </a:p>
      </dsp:txBody>
      <dsp:txXfrm rot="-5400000">
        <a:off x="458598" y="4088419"/>
        <a:ext cx="6454813" cy="38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D1AC-CA5F-42AC-BA1F-D4165747208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3ACE-CAAD-4B66-B048-847363608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83ACE-CAAD-4B66-B048-8473636089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троение клетки растений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50973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МКОУ </a:t>
            </a:r>
            <a:r>
              <a:rPr lang="ru-RU" sz="1400" dirty="0" err="1" smtClean="0"/>
              <a:t>Большеверейская</a:t>
            </a:r>
            <a:r>
              <a:rPr lang="ru-RU" sz="1400" dirty="0" smtClean="0"/>
              <a:t> СОШ </a:t>
            </a:r>
          </a:p>
          <a:p>
            <a:r>
              <a:rPr lang="ru-RU" sz="1400" dirty="0" smtClean="0"/>
              <a:t>учитель </a:t>
            </a:r>
            <a:r>
              <a:rPr lang="ru-RU" sz="1400" dirty="0"/>
              <a:t>биологии </a:t>
            </a:r>
            <a:r>
              <a:rPr lang="ru-RU" sz="1400" dirty="0" smtClean="0"/>
              <a:t>Воронцова Е.А.</a:t>
            </a:r>
            <a:endParaRPr lang="ru-RU" sz="1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31254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Клеточный сок- </a:t>
            </a:r>
            <a:r>
              <a:rPr lang="ru-RU" sz="2000" dirty="0" smtClean="0">
                <a:solidFill>
                  <a:schemeClr val="tx1"/>
                </a:solidFill>
              </a:rPr>
              <a:t>водянистая жидкость, содержащая растворенные сахара, органические кислоты и минеральные соли. Вакуоли заполняются клеточным соком в процессе всей жизни клетки.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0007-016-Vakuoli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9" b="88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Вакуоли-</a:t>
            </a:r>
            <a:r>
              <a:rPr lang="ru-RU" sz="1600" b="1" i="1" dirty="0" smtClean="0">
                <a:solidFill>
                  <a:schemeClr val="tx1"/>
                </a:solidFill>
              </a:rPr>
              <a:t> резервуары, отделенные от цитоплазмы мембраной.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В них содержится клеточный сок, накапливаются запасные питательные вещества и продукты жизнедеятельности , ненужные клетки.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Развитие вакуолей </a:t>
            </a:r>
            <a:endParaRPr lang="ru-RU" dirty="0"/>
          </a:p>
        </p:txBody>
      </p:sp>
      <p:pic>
        <p:nvPicPr>
          <p:cNvPr id="9" name="Рисунок 8" descr="развитие вакуоле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42" r="214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/>
              <a:t>наличие хлоропластов, крупной вакуоли и клеточной стенки</a:t>
            </a:r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Отличительные особенности строения клеток растений-</a:t>
            </a:r>
            <a:endParaRPr lang="ru-RU" b="1" dirty="0"/>
          </a:p>
        </p:txBody>
      </p:sp>
      <p:pic>
        <p:nvPicPr>
          <p:cNvPr id="9" name="Рисунок 8" descr="kletka_2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014" b="7014"/>
          <a:stretch>
            <a:fillRect/>
          </a:stretch>
        </p:blipFill>
        <p:spPr/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</a:rPr>
              <a:t>Процессы жизнедеятельности клетки</a:t>
            </a:r>
            <a:endParaRPr lang="ru-RU" sz="2800" b="1" i="1" dirty="0">
              <a:solidFill>
                <a:srgbClr val="FF0000"/>
              </a:solidFill>
              <a:latin typeface="FangSong" pitchFamily="49" charset="-122"/>
              <a:ea typeface="FangSong" pitchFamily="49" charset="-122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85800" y="1600200"/>
          <a:ext cx="6934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219200"/>
            <a:ext cx="3817598" cy="110192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Это процесс ее размножения, </a:t>
            </a:r>
          </a:p>
          <a:p>
            <a:r>
              <a:rPr lang="ru-RU" b="1" dirty="0" smtClean="0"/>
              <a:t>в результате  которого происходит</a:t>
            </a:r>
          </a:p>
          <a:p>
            <a:r>
              <a:rPr lang="ru-RU" b="1" dirty="0" smtClean="0"/>
              <a:t> увеличение числа клеток.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868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Деление клетки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рпа - копия (3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3" y="4495800"/>
            <a:ext cx="1080977" cy="154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рпа - копия (4)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10000"/>
            <a:ext cx="1256696" cy="1799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рпа - копия (5)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200400"/>
            <a:ext cx="1299481" cy="1637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рпа - копия (6)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209800"/>
            <a:ext cx="1265751" cy="1816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рпа - копия (7)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914400"/>
            <a:ext cx="1424940" cy="1859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рпа - копия (8)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343400"/>
            <a:ext cx="1219200" cy="162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Выгнутая вверх стрелка 8"/>
          <p:cNvSpPr/>
          <p:nvPr/>
        </p:nvSpPr>
        <p:spPr>
          <a:xfrm rot="19973398">
            <a:off x="457200" y="3429000"/>
            <a:ext cx="1447800" cy="762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9973398">
            <a:off x="2075290" y="2650222"/>
            <a:ext cx="1447800" cy="762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9973398">
            <a:off x="3360230" y="1708272"/>
            <a:ext cx="2017811" cy="85352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973398">
            <a:off x="5378092" y="507589"/>
            <a:ext cx="1810151" cy="10422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391400" y="2895600"/>
            <a:ext cx="381000" cy="1066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524531" y="457200"/>
            <a:ext cx="2225738" cy="5847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Повторим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1" y="1676400"/>
            <a:ext cx="3581400" cy="14325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Строение микроскопа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чего используют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микроскоп;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что такое микропрепарат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User\Desktop\slid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4958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200" y="5943600"/>
            <a:ext cx="7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Клетка- основная структурная единица организма растения.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slid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85800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6-Istorija-sozdanija-kletochnoj-teor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21"/>
            <a:ext cx="4590477" cy="683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68854" y="304800"/>
            <a:ext cx="3092834" cy="95410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роение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Клеток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кожицы лука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343400"/>
            <a:ext cx="3317549" cy="940653"/>
          </a:xfrm>
          <a:prstGeom prst="bevel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Клетки кожицы лука под</a:t>
            </a:r>
          </a:p>
          <a:p>
            <a:r>
              <a:rPr lang="ru-RU" sz="2000" b="1" i="1" dirty="0" smtClean="0"/>
              <a:t>микроскопом</a:t>
            </a:r>
            <a:endParaRPr lang="ru-RU" sz="2000" b="1" i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rmy-pastitelnyx-kletok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444" r="15444"/>
          <a:stretch>
            <a:fillRect/>
          </a:stretch>
        </p:blipFill>
        <p:spPr>
          <a:xfrm>
            <a:off x="1752600" y="457200"/>
            <a:ext cx="5486400" cy="39624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5445824"/>
            <a:ext cx="7772400" cy="11835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Несмотря на разнообразие форм, рассматривая клетки под микроскопом можно увидеть, что в их состав входят клеточная стенка с порами, клеточная мембрана, ядро с находящимся в нем ядрышком, цитоплазма, пластиды и вакуоль.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900550"/>
            <a:ext cx="7772400" cy="5222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BatangChe" pitchFamily="49" charset="-127"/>
                <a:ea typeface="BatangChe" pitchFamily="49" charset="-127"/>
              </a:rPr>
              <a:t>Различные формы растительных клеток </a:t>
            </a:r>
            <a:endParaRPr lang="ru-RU" sz="2000" b="1" dirty="0">
              <a:solidFill>
                <a:srgbClr val="92D05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Растительная клетка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1600" b="1" i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Клеточная стенка </a:t>
            </a:r>
            <a:r>
              <a:rPr lang="ru-RU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покрывает клетку снаружи, ее более тонкие участки называют </a:t>
            </a:r>
            <a:r>
              <a:rPr lang="ru-RU" sz="1600" b="1" i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порами.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Клеточная стенка бесцветная, прозрачная и очень прочная. Она сохраняет форму клетки и защищает ее содержимое. Под клеточной стенкой находится тонкая пленка- </a:t>
            </a:r>
            <a:r>
              <a:rPr lang="ru-RU" sz="1600" b="1" i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клеточная(цитоплазматическая ) мембрана.</a:t>
            </a:r>
            <a:endParaRPr lang="ru-RU" sz="1600" b="1" i="1" u="sng" dirty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099" name="Picture 3" descr="C:\Users\User\Desktop\pic-0239zi5aij-02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b="14227"/>
          <a:stretch>
            <a:fillRect/>
          </a:stretch>
        </p:blipFill>
        <p:spPr bwMode="auto">
          <a:xfrm>
            <a:off x="421480" y="435768"/>
            <a:ext cx="5925312" cy="45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ЦИТОПЛАЗМА- внутренняя среда клетки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24600" y="533400"/>
            <a:ext cx="2378392" cy="42114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Бесцветное, густое, тягучее содержимое клетки, которое постоянно движется внутри нее.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 цитоплазме происходят различные процессы, обеспечивающие жизнедеятельность клетки.</a:t>
            </a:r>
          </a:p>
        </p:txBody>
      </p:sp>
      <p:pic>
        <p:nvPicPr>
          <p:cNvPr id="5" name="Рисунок 4" descr="1275215928_rrrrr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" r="563"/>
          <a:stretch>
            <a:fillRect/>
          </a:stretch>
        </p:blipFill>
        <p:spPr>
          <a:xfrm>
            <a:off x="381000" y="381000"/>
            <a:ext cx="5924550" cy="43434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ЯДР  О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373px-Diagram_cell_nucleus_no_text.svg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97" r="439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7000" y="264795"/>
            <a:ext cx="2133600" cy="4078605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 smtClean="0"/>
              <a:t>Плотное округлое тельце.</a:t>
            </a:r>
          </a:p>
          <a:p>
            <a:r>
              <a:rPr lang="ru-RU" sz="1800" b="1" i="1" dirty="0" smtClean="0"/>
              <a:t>Важнейшая часть клетки.</a:t>
            </a:r>
          </a:p>
          <a:p>
            <a:r>
              <a:rPr lang="ru-RU" sz="1800" b="1" i="1" dirty="0" smtClean="0"/>
              <a:t>Регулирует процессы жизнедеятельности.</a:t>
            </a:r>
          </a:p>
          <a:p>
            <a:r>
              <a:rPr lang="ru-RU" sz="1800" b="1" i="1" dirty="0" smtClean="0"/>
              <a:t>В ядре находятся хромосомы, обеспечивающие передачу наследственных свойств клетки дочерним клеткам при ее делении. </a:t>
            </a:r>
          </a:p>
          <a:p>
            <a:endParaRPr lang="ru-RU" sz="2000" b="1" i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381000"/>
          <a:ext cx="8839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86200" y="2133600"/>
            <a:ext cx="49530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Зеленые пластиды разной формы (овальная, спиралевидная и </a:t>
            </a:r>
            <a:r>
              <a:rPr lang="ru-RU" b="1" dirty="0" err="1" smtClean="0">
                <a:latin typeface="Arial Black" pitchFamily="34" charset="0"/>
              </a:rPr>
              <a:t>т.д</a:t>
            </a:r>
            <a:r>
              <a:rPr lang="ru-RU" b="1" dirty="0" smtClean="0">
                <a:latin typeface="Arial Black" pitchFamily="34" charset="0"/>
              </a:rPr>
              <a:t>); содержат хлорофилл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3733800"/>
            <a:ext cx="49530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Желтые, оранжевые и красные пластиды трубчатой, сферической формы. Привлечение опылителей и распространителей семян и плодов.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5257800"/>
            <a:ext cx="49530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Белые или бесцветные пластиды в основном круглой  или овальной формы; содержат в основном крахмал. Запасающая функция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1400" y="2743200"/>
            <a:ext cx="228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57600" y="4343400"/>
            <a:ext cx="228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57600" y="5867400"/>
            <a:ext cx="228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</TotalTime>
  <Words>349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Аспект</vt:lpstr>
      <vt:lpstr>Эркер</vt:lpstr>
      <vt:lpstr>Тема Office</vt:lpstr>
      <vt:lpstr>Яркая</vt:lpstr>
      <vt:lpstr>Обычная</vt:lpstr>
      <vt:lpstr>Аптека</vt:lpstr>
      <vt:lpstr>Строение клетки растений </vt:lpstr>
      <vt:lpstr>Презентация PowerPoint</vt:lpstr>
      <vt:lpstr>Презентация PowerPoint</vt:lpstr>
      <vt:lpstr>Презентация PowerPoint</vt:lpstr>
      <vt:lpstr>Различные формы растительных клеток </vt:lpstr>
      <vt:lpstr>    Растительная клетка </vt:lpstr>
      <vt:lpstr>ЦИТОПЛАЗМА- внутренняя среда клетки</vt:lpstr>
      <vt:lpstr>                                       ЯДР  О</vt:lpstr>
      <vt:lpstr>Презентация PowerPoint</vt:lpstr>
      <vt:lpstr>Клеточный сок- водянистая жидкость, содержащая растворенные сахара, органические кислоты и минеральные соли. Вакуоли заполняются клеточным соком в процессе всей жизни клетки.</vt:lpstr>
      <vt:lpstr>               Развитие вакуолей </vt:lpstr>
      <vt:lpstr>         Отличительные особенности строения клеток растений-</vt:lpstr>
      <vt:lpstr>Процессы жизнедеятельности клетки</vt:lpstr>
      <vt:lpstr>Деление клетки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Клеточное строение растений</dc:title>
  <dc:creator>ВАЛЕНТИНА</dc:creator>
  <cp:lastModifiedBy>User</cp:lastModifiedBy>
  <cp:revision>16</cp:revision>
  <dcterms:created xsi:type="dcterms:W3CDTF">2014-01-04T07:31:51Z</dcterms:created>
  <dcterms:modified xsi:type="dcterms:W3CDTF">2022-11-07T15:49:31Z</dcterms:modified>
</cp:coreProperties>
</file>