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</p:sldMasterIdLst>
  <p:notesMasterIdLst>
    <p:notesMasterId r:id="rId12"/>
  </p:notesMasterIdLst>
  <p:sldIdLst>
    <p:sldId id="256" r:id="rId2"/>
    <p:sldId id="292" r:id="rId3"/>
    <p:sldId id="284" r:id="rId4"/>
    <p:sldId id="257" r:id="rId5"/>
    <p:sldId id="262" r:id="rId6"/>
    <p:sldId id="291" r:id="rId7"/>
    <p:sldId id="287" r:id="rId8"/>
    <p:sldId id="288" r:id="rId9"/>
    <p:sldId id="289" r:id="rId10"/>
    <p:sldId id="29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E6507-34A7-4D47-B474-52522F9988C4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CB103-B699-49B3-9E82-232D353AD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8686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B103-B699-49B3-9E82-232D353AD44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51BD-A2A8-4ED4-8263-21B1E3C8C77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865694-41E4-4CA8-8A4B-3B66047AE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51BD-A2A8-4ED4-8263-21B1E3C8C77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5694-41E4-4CA8-8A4B-3B66047AE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12865694-41E4-4CA8-8A4B-3B66047AE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51BD-A2A8-4ED4-8263-21B1E3C8C77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51BD-A2A8-4ED4-8263-21B1E3C8C77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12865694-41E4-4CA8-8A4B-3B66047AE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51BD-A2A8-4ED4-8263-21B1E3C8C77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865694-41E4-4CA8-8A4B-3B66047AE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6AAC51BD-A2A8-4ED4-8263-21B1E3C8C77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5694-41E4-4CA8-8A4B-3B66047AE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51BD-A2A8-4ED4-8263-21B1E3C8C77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12865694-41E4-4CA8-8A4B-3B66047AE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51BD-A2A8-4ED4-8263-21B1E3C8C77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12865694-41E4-4CA8-8A4B-3B66047AE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51BD-A2A8-4ED4-8263-21B1E3C8C77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865694-41E4-4CA8-8A4B-3B66047AE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865694-41E4-4CA8-8A4B-3B66047AE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51BD-A2A8-4ED4-8263-21B1E3C8C77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12865694-41E4-4CA8-8A4B-3B66047AE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6AAC51BD-A2A8-4ED4-8263-21B1E3C8C77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AAC51BD-A2A8-4ED4-8263-21B1E3C8C77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865694-41E4-4CA8-8A4B-3B66047AE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430" y="319178"/>
            <a:ext cx="11722219" cy="61863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4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Тема: Использование компьютерных технологий на уроках русского языка и литературы как средство повышения учебной мотивации.</a:t>
            </a:r>
          </a:p>
          <a:p>
            <a:pPr algn="ctr"/>
            <a:endParaRPr lang="ru-RU" sz="2400" b="1" dirty="0" smtClean="0">
              <a:ln/>
              <a:solidFill>
                <a:schemeClr val="accent4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lvl="5"/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5"/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5"/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5"/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5"/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5"/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5"/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 наши замыслы, все поиски и построения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превращаются в прах, если у ученика нет желания учиться.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В.А. Сухомлинский.</a:t>
            </a:r>
            <a:endParaRPr lang="ru-RU" sz="2400" b="1" dirty="0">
              <a:ln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n/>
              <a:solidFill>
                <a:schemeClr val="accent4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589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qi5220B-r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984739" y="3476445"/>
            <a:ext cx="5943600" cy="3226279"/>
          </a:xfrm>
        </p:spPr>
      </p:pic>
      <p:sp>
        <p:nvSpPr>
          <p:cNvPr id="5" name="Прямоугольник 4"/>
          <p:cNvSpPr/>
          <p:nvPr/>
        </p:nvSpPr>
        <p:spPr>
          <a:xfrm>
            <a:off x="215660" y="1371600"/>
            <a:ext cx="117923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положительной мотивации к учебно-познавательной деятельности.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толерантности в учебных взаимодействиях.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коммуникативной компетенции у обучающихся.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благоприятного психологического климата в учебном коллективе.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8775" y="0"/>
            <a:ext cx="6858000" cy="476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/>
            <a:endParaRPr lang="ru-RU" sz="2000" dirty="0" smtClean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457200" algn="ctr"/>
            <a:r>
              <a:rPr lang="ru-RU" sz="2200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Чтобы реализовать поставленные задачи, необходимо создать условия для развития мотивации  школьников на каждом уроке, в том числе и на уроках русского языка и литературы.</a:t>
            </a:r>
          </a:p>
          <a:p>
            <a:pPr marL="457200" algn="just"/>
            <a:endParaRPr lang="ru-RU" sz="2200" u="sng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457200" algn="just"/>
            <a:r>
              <a:rPr lang="ru-RU" sz="2200" u="sng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Этому способствует использование: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2200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Разнообразных форм и методов работы на уроках;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2200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Возможности каждому ученику выступить активным участником образовательного процесса;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2200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Приемов развития коммуникабельных навыков, умения работать в сотрудничестве со сверстниками и самостоятельно.</a:t>
            </a:r>
            <a:endParaRPr lang="ru-RU" sz="2200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cdn.pixabay.com/photo/2015/10/23/11/09/download-1002802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4436" y="538588"/>
            <a:ext cx="2822917" cy="4628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5858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6925" y="481965"/>
            <a:ext cx="6067425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самая сложная проблема, с которой приходится работать всем педагогам. </a:t>
            </a:r>
            <a:endParaRPr lang="en-US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учебной мотивацией ученика является интерес к предмету.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положительной мотивации школьников - проблема, которая остается актуальной до сих пор.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Важнейшая задача учителя</a:t>
            </a:r>
            <a:r>
              <a:rPr lang="ru-RU" sz="2400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в том, чтобы обучить детей способам овладения разными видами деятельности, не дать угаснуть интересу к ним.</a:t>
            </a:r>
          </a:p>
          <a:p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https://aleks-lib.vld.muzkult.ru/media/2020/10/13/1243304367/kak-zainteresovat-rebenka-chitat-knig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7676" y="1349720"/>
            <a:ext cx="3907766" cy="3256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8543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457" y="157460"/>
            <a:ext cx="9951467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3200" dirty="0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ИКТ на уроках русского языка и литературы</a:t>
            </a:r>
            <a:r>
              <a:rPr lang="ru-RU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661" y="1794293"/>
            <a:ext cx="11766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07033" y="1397480"/>
            <a:ext cx="11792309" cy="4653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уроках русского языка и литературы компьютерные технологии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рассматриваются не как альтернатива традиционным формам занятий, а как  разумное дополнение к ним. 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использовании современных компьютерных технологий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уроке, учащиеся лучше усваивают новую информацию; с нетерпением ожидают следующего занятия, расширяют свой кругозор.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уроках литературы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очень интересна идея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музыкального сопровождения стихотворного текста, просмотр видеофрагментов, например, при изучении повести А.С. Грина 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«Алые паруса.» (встреча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Ассоль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и Грэя),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или совершить виртуальный тур по дому-музею А.П. Чехова.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Отдельная и заслуживающая внимания форма работы на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уроке – это рефераты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которые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учащиеся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заранее проработав с учителем, рассказывают классу, выступая в роли педагогов. Это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повышает мотивацию учащихся.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56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Дом-музей А.П.Чехова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l_m1vnJbgf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9781" y="1656271"/>
            <a:ext cx="11835442" cy="47531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659" y="163902"/>
            <a:ext cx="1176643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Вот только некоторые из множества видов работ, которые школьники могут    выполнить при помощи сети Интернет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Подготовить аудиозапись профессионального прочтения изучаемого поэтического произведения, а также иллюстрации, фотоматериалы, музыкальное сопровождение предстоящего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урока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Используя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возможности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создать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мультимедийную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презентацию по заданной теме.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Некоторые учащиеся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сами могут создавать театральные постановки, которые будут сниматься на видео. Создавать библиотеку школьных наглядных справочников, опорных материалов по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русскому языку и литературе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Используя сайт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https://russkiyonline.com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сыграть в уникальные игры, такие как: 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«Что общего?», «Минутка поэзии»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Результативность и эффективность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Эффективность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использования компьютерных достижений на уроках русского языка и литературы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не подлежит сомнению.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Учащийся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работает самостоятельно и активно, задействует критическое мышление, учится выбирать главную информацию из огромного потока ненужной.</a:t>
            </a:r>
          </a:p>
          <a:p>
            <a:pPr>
              <a:lnSpc>
                <a:spcPct val="17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Посредством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использования компьютерных технологий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увеличивается объем предлагаемой информации, задействуется зрительная память. У учителя всегда достаточно дидактического материала, что положительно влияет на ход и организацию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урока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Выполняя задания, школьники включаются в коллективную деятельность, работают в группах, парах.</a:t>
            </a:r>
          </a:p>
          <a:p>
            <a:pPr>
              <a:lnSpc>
                <a:spcPct val="17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целом,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использование компьютера на уроках повышает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интерес ребенка к предмету, активизирует творческий потенциал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учащихся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включает школьников и учителей в современное пространство информационного общества, способствует повышению учебной мотивации.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Заключение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Внедрение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компьютерных технологий на уроках русского языка и литературы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позволили мне реализовать идею развивающего обучения,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повысить темп урока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сократить потери рабочего времени до минимума, увеличить объем самостоятельной работы, как на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так и при подготовке домашних заданий, сделать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более ярким и увлекательным.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265</TotalTime>
  <Words>245</Words>
  <Application>Microsoft Office PowerPoint</Application>
  <PresentationFormat>Произвольный</PresentationFormat>
  <Paragraphs>56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Дом-музей А.П.Чехова</vt:lpstr>
      <vt:lpstr>Слайд 7</vt:lpstr>
      <vt:lpstr>Результативность и эффективность</vt:lpstr>
      <vt:lpstr>Заключение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Эль Димо</cp:lastModifiedBy>
  <cp:revision>73</cp:revision>
  <dcterms:created xsi:type="dcterms:W3CDTF">2016-01-18T09:38:22Z</dcterms:created>
  <dcterms:modified xsi:type="dcterms:W3CDTF">2021-03-25T14:23:57Z</dcterms:modified>
</cp:coreProperties>
</file>