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AFD80D-5BAF-471A-8F47-4D76C2C2D0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811607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BC2673-C227-4ADE-BC22-D1609D18C9DA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8CC72A-2ECB-49A5-A57E-54B6DA8FFB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545957">
            <a:off x="1467627" y="2413338"/>
            <a:ext cx="6208751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Устная работа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уроках физики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1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7 класс)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04_zst"/>
          <p:cNvPicPr>
            <a:picLocks noChangeAspect="1" noChangeArrowheads="1" noCrop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1" y="692696"/>
            <a:ext cx="2148370" cy="21602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9" descr="ag00564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2880320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800"/>
              <a:t>                                            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762000" y="1676400"/>
            <a:ext cx="7554416" cy="47049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400" dirty="0" smtClean="0">
                <a:latin typeface="Times New Roman" pitchFamily="18" charset="0"/>
              </a:rPr>
              <a:t>600 </a:t>
            </a:r>
            <a:r>
              <a:rPr lang="ru-RU" altLang="ru-RU" sz="4400" dirty="0">
                <a:latin typeface="Times New Roman" pitchFamily="18" charset="0"/>
              </a:rPr>
              <a:t>г = …….кг</a:t>
            </a:r>
          </a:p>
          <a:p>
            <a:pPr algn="ctr"/>
            <a:r>
              <a:rPr lang="ru-RU" altLang="ru-RU" sz="4400" dirty="0">
                <a:latin typeface="Times New Roman" pitchFamily="18" charset="0"/>
              </a:rPr>
              <a:t>0,2 г  = ……кг</a:t>
            </a:r>
          </a:p>
          <a:p>
            <a:pPr algn="ctr"/>
            <a:r>
              <a:rPr lang="ru-RU" altLang="ru-RU" sz="4400" dirty="0" smtClean="0">
                <a:latin typeface="Times New Roman" pitchFamily="18" charset="0"/>
              </a:rPr>
              <a:t>0,84 </a:t>
            </a:r>
            <a:r>
              <a:rPr lang="ru-RU" altLang="ru-RU" sz="4400" dirty="0">
                <a:latin typeface="Times New Roman" pitchFamily="18" charset="0"/>
              </a:rPr>
              <a:t>т =……..кг</a:t>
            </a:r>
          </a:p>
          <a:p>
            <a:pPr algn="ctr"/>
            <a:r>
              <a:rPr lang="ru-RU" altLang="ru-RU" sz="4400" dirty="0" smtClean="0">
                <a:latin typeface="Times New Roman" pitchFamily="18" charset="0"/>
              </a:rPr>
              <a:t>54 </a:t>
            </a:r>
            <a:r>
              <a:rPr lang="ru-RU" altLang="ru-RU" sz="4400" dirty="0" err="1">
                <a:latin typeface="Times New Roman" pitchFamily="18" charset="0"/>
              </a:rPr>
              <a:t>дм</a:t>
            </a:r>
            <a:r>
              <a:rPr lang="ru-RU" altLang="ru-RU" sz="4400" dirty="0">
                <a:latin typeface="Times New Roman" pitchFamily="18" charset="0"/>
              </a:rPr>
              <a:t> = …….л </a:t>
            </a:r>
          </a:p>
          <a:p>
            <a:pPr algn="ctr"/>
            <a:r>
              <a:rPr lang="ru-RU" altLang="ru-RU" sz="4400" dirty="0" smtClean="0">
                <a:latin typeface="Times New Roman" pitchFamily="18" charset="0"/>
              </a:rPr>
              <a:t>3 </a:t>
            </a:r>
            <a:r>
              <a:rPr lang="ru-RU" altLang="ru-RU" sz="4400" dirty="0">
                <a:latin typeface="Times New Roman" pitchFamily="18" charset="0"/>
              </a:rPr>
              <a:t>л =……..м</a:t>
            </a:r>
          </a:p>
          <a:p>
            <a:pPr algn="ctr"/>
            <a:r>
              <a:rPr lang="ru-RU" altLang="ru-RU" sz="4400" dirty="0">
                <a:latin typeface="Times New Roman" pitchFamily="18" charset="0"/>
              </a:rPr>
              <a:t>500 мл =……..см</a:t>
            </a:r>
          </a:p>
          <a:p>
            <a:pPr algn="ctr"/>
            <a:r>
              <a:rPr lang="ru-RU" altLang="ru-RU" sz="4000" dirty="0" smtClean="0">
                <a:latin typeface="Times New Roman" pitchFamily="18" charset="0"/>
              </a:rPr>
              <a:t>       0,79 мм =……….. м    </a:t>
            </a:r>
            <a:endParaRPr lang="ru-RU" altLang="ru-RU" sz="4000" dirty="0">
              <a:latin typeface="Times New Roman" pitchFamily="18" charset="0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2819400"/>
            <a:ext cx="9144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2971800" y="3657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sz="3200">
              <a:latin typeface="Times New Roman" pitchFamily="18" charset="0"/>
            </a:endParaRP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6432405" y="4967288"/>
            <a:ext cx="447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4001076" y="359366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5899438" y="4351194"/>
            <a:ext cx="371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Перевести</a:t>
            </a:r>
            <a:endParaRPr lang="ru-RU" dirty="0"/>
          </a:p>
        </p:txBody>
      </p:sp>
      <p:pic>
        <p:nvPicPr>
          <p:cNvPr id="17" name="Picture 42" descr="hw2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3335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09272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14842" y="2309336"/>
          <a:ext cx="4857115" cy="320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8615"/>
                <a:gridCol w="1619250"/>
                <a:gridCol w="161925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Масса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Скорость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Плотность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5" y="1230371"/>
            <a:ext cx="7992888" cy="26161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Установите соответствие между физическими величинами и их единицами измерения в СИ.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 каждой позиции первого столбца подберите соответствующую позицию второго и запишите </a:t>
            </a:r>
            <a:r>
              <a:rPr kumimoji="0" lang="ru-RU" alt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таблицу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выбранные цифры под соответствующими величинами.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ФИЗИЧЕСКИЕ ВЕЛИЧИНЫ 		 ЕДИНИЦЫИЗМЕРЕНИЯ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A) Масса  	 			1) Тонна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 ) Скорость  				2) Километры в час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B) Плотность  				3) Метры в секунду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	                                                                        4) Килограмм в кубическом метре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	                                                                        5) Килограмм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1344"/>
              </p:ext>
            </p:extLst>
          </p:nvPr>
        </p:nvGraphicFramePr>
        <p:xfrm>
          <a:off x="899592" y="4528445"/>
          <a:ext cx="7344816" cy="12768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47632"/>
                <a:gridCol w="2448592"/>
                <a:gridCol w="2448592"/>
              </a:tblGrid>
              <a:tr h="953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10" descr="22r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901" y="5786437"/>
            <a:ext cx="11350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3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14842" y="2309336"/>
          <a:ext cx="4857115" cy="320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8615"/>
                <a:gridCol w="1619250"/>
                <a:gridCol w="161925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Физическое явление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Физическое тело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Вещество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245760"/>
            <a:ext cx="8496944" cy="25853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Установите соответствие между физическими понятиями и их примерами.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 каждой позиции первого столбца подберите соответствующую позицию второго и запишите </a:t>
            </a:r>
            <a:r>
              <a:rPr kumimoji="0" lang="ru-RU" alt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таблицу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выбранные цифры под соответствующими понятиями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ФИЗИЧЕСКИЕ ПОНЯТИЯ				 ПРИМЕРЫ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A) Физическое явление 			1) Сутки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Б) Физическое тело 				2) Автомобиль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B) Вещество 					3) Эхо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            4) Серебро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            5) Масса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35048"/>
              </p:ext>
            </p:extLst>
          </p:nvPr>
        </p:nvGraphicFramePr>
        <p:xfrm>
          <a:off x="683568" y="4509120"/>
          <a:ext cx="7953459" cy="144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2592288"/>
                <a:gridCol w="2709671"/>
                <a:gridCol w="2651500"/>
              </a:tblGrid>
              <a:tr h="985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явление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тело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3131840" y="4509120"/>
            <a:ext cx="0" cy="14401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652120" y="4509120"/>
            <a:ext cx="0" cy="14401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21" descr="searching_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4" y="-171400"/>
            <a:ext cx="1973466" cy="141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1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20104"/>
              </p:ext>
            </p:extLst>
          </p:nvPr>
        </p:nvGraphicFramePr>
        <p:xfrm>
          <a:off x="755576" y="4797152"/>
          <a:ext cx="7920879" cy="936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39603"/>
                <a:gridCol w="2640638"/>
                <a:gridCol w="2640638"/>
              </a:tblGrid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величина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Измерительный прибор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968756"/>
            <a:ext cx="8280919" cy="3139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Установите соответствие между физическими понятиями и их примерами.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 каждой позиции первого столбца подберите соответствующую позицию второго и запишите </a:t>
            </a:r>
            <a:r>
              <a:rPr kumimoji="0" lang="ru-RU" alt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таблицу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выбранные цифры под соответствующими понятиями.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ФИЗИЧЕСКИЕ ПОНЯТИЯ			 ПРИМЕРЫ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A) Физическая величина 			1) Минута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Б) Единица измерения 			                2) Лед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B) Измерительный прибор 			3) Время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           4) Испарение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           5) Весы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20937"/>
              </p:ext>
            </p:extLst>
          </p:nvPr>
        </p:nvGraphicFramePr>
        <p:xfrm>
          <a:off x="755576" y="4869160"/>
          <a:ext cx="7776864" cy="936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91610"/>
                <a:gridCol w="2592627"/>
                <a:gridCol w="2592627"/>
              </a:tblGrid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Пройденный путь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107252"/>
            <a:ext cx="8280920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Установите соответствие между физическими величинами и формулами, по которым эти величины определяются.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 каждой позиции первого столбца подберите соответствующую позицию второго и запишите </a:t>
            </a:r>
            <a:r>
              <a:rPr kumimoji="0" lang="ru-RU" alt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таблицу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выбранные цифры под соответствующими буквами.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ФИЗИЧЕСКИЕ ВЕЛИЧИНЫ 			ФОРМУЛЫ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A) Плотность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/</a:t>
            </a:r>
            <a:r>
              <a:rPr kumimoji="0" lang="el-GR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ρ</a:t>
            </a:r>
            <a:endParaRPr kumimoji="0" lang="ru-RU" alt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Б) Пройденный путь </a:t>
            </a:r>
            <a:r>
              <a:rPr lang="ru-RU" altLang="ru-RU" dirty="0" smtClean="0"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                                             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2)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/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t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B) Скорость 					</a:t>
            </a:r>
            <a:r>
              <a:rPr lang="ru-RU" altLang="ru-RU" dirty="0"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ru-RU" altLang="ru-RU" dirty="0" smtClean="0"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3) 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·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V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                                                                                     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4)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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·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endParaRPr kumimoji="0" lang="ru-RU" alt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                                                                                      5)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m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/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6881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997839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из приведенных ниже высказываний относится к газообразному состоянию вещества?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Имеет собственную форму и объем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Имеет собственный объем, но не имеет собственной формы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Не имеет ни собственного объема, ни собственной формы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Имеет собственную форму, но не имеет собственного объема</a:t>
            </a:r>
          </a:p>
        </p:txBody>
      </p:sp>
      <p:pic>
        <p:nvPicPr>
          <p:cNvPr id="5" name="Picture 41" descr="hw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23042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7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графику скорости прямолинейного движения определите скорость тела в конце четвертой секунды от начала движения.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12 м/с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18 м/с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24 м/с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30 м/с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20688"/>
            <a:ext cx="403244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1734" y="3095094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 внимание!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18" descr="lady_news_anchor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6002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3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120</TotalTime>
  <Words>287</Words>
  <Application>Microsoft Office PowerPoint</Application>
  <PresentationFormat>Экран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Перевести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12345</dc:creator>
  <cp:lastModifiedBy>12345</cp:lastModifiedBy>
  <cp:revision>8</cp:revision>
  <dcterms:created xsi:type="dcterms:W3CDTF">2022-06-09T07:30:51Z</dcterms:created>
  <dcterms:modified xsi:type="dcterms:W3CDTF">2022-06-09T09:31:24Z</dcterms:modified>
</cp:coreProperties>
</file>