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81" r:id="rId5"/>
    <p:sldId id="261" r:id="rId6"/>
    <p:sldId id="270" r:id="rId7"/>
    <p:sldId id="283" r:id="rId8"/>
    <p:sldId id="272" r:id="rId9"/>
    <p:sldId id="282" r:id="rId10"/>
    <p:sldId id="297" r:id="rId11"/>
    <p:sldId id="264" r:id="rId12"/>
    <p:sldId id="284" r:id="rId13"/>
    <p:sldId id="260" r:id="rId14"/>
    <p:sldId id="285" r:id="rId15"/>
    <p:sldId id="259" r:id="rId16"/>
    <p:sldId id="269" r:id="rId17"/>
    <p:sldId id="288" r:id="rId18"/>
    <p:sldId id="290" r:id="rId19"/>
    <p:sldId id="292" r:id="rId20"/>
    <p:sldId id="294" r:id="rId21"/>
    <p:sldId id="296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3EA11-CEBD-40A1-94A7-B9BA354C36B1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90B80-EAD8-4929-B378-BF2AF4D1E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90B80-EAD8-4929-B378-BF2AF4D1EF6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17\Desktop\Проекты 7 класс\R2Ldr9CAH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602" y="0"/>
            <a:ext cx="7861861" cy="65253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1484784"/>
            <a:ext cx="4464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Adine Kirnberg" pitchFamily="2" charset="0"/>
                <a:cs typeface="Times New Roman" pitchFamily="18" charset="0"/>
              </a:rPr>
              <a:t>Тема:</a:t>
            </a:r>
          </a:p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Adine Kirnberg" pitchFamily="2" charset="0"/>
                <a:cs typeface="Times New Roman" pitchFamily="18" charset="0"/>
              </a:rPr>
              <a:t>Кулинарные </a:t>
            </a:r>
            <a:r>
              <a:rPr lang="ru-RU" sz="6000" b="1" dirty="0" smtClean="0">
                <a:solidFill>
                  <a:srgbClr val="FFFF00"/>
                </a:solidFill>
                <a:latin typeface="Adine Kirnberg" pitchFamily="2" charset="0"/>
                <a:cs typeface="Times New Roman" pitchFamily="18" charset="0"/>
              </a:rPr>
              <a:t>традиции Южного Урала</a:t>
            </a:r>
            <a:endParaRPr lang="ru-RU" sz="6000" b="1" dirty="0">
              <a:solidFill>
                <a:srgbClr val="FFFF00"/>
              </a:solidFill>
              <a:latin typeface="Adine Kirnberg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Информационно-познавательный проект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5877272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Турмусова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Анастасия,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ученица 7 класса МОУ «Полоцкая школа»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Наставник:  Сингатулина Г.Д., учитель технологии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260648"/>
            <a:ext cx="5256584" cy="6408711"/>
          </a:xfrm>
        </p:spPr>
        <p:txBody>
          <a:bodyPr>
            <a:normAutofit fontScale="70000" lnSpcReduction="20000"/>
          </a:bodyPr>
          <a:lstStyle/>
          <a:p>
            <a:pPr fontAlgn="t"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Картовница</a:t>
            </a: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Очищенный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картофель следует нарезать тонкими одинаковыми пластиками или тонкими брусочками.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 смазать растительным маслом и уложить картофель в нее. Духовку разогреть до 200°C. Теплое молоко взбить с яйцами, солью и черным молотым перцем. Залить этой смесью картофель. Она должна чуть покрывать картошку. Поставить форму в разогретую духовку примерно на 1 час. Печь до румяной корочки.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Подавали в столу с соусом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хренодёр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соленьями, селедкой. Иногда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картовницу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добавляли и другие начинки, помимо картофеля.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Летом — огородную зелень, свежие грибы, зимой — вымоченные соленые грибы, репчатый лук. </a:t>
            </a:r>
          </a:p>
          <a:p>
            <a:endParaRPr lang="ru-RU" dirty="0"/>
          </a:p>
        </p:txBody>
      </p:sp>
      <p:pic>
        <p:nvPicPr>
          <p:cNvPr id="4" name="Picture 2" descr="C:\Users\ПК17\Desktop\Проекты 7 класс\kartov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95752"/>
            <a:ext cx="3563888" cy="286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4824536" cy="562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Заготовки на зиму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836712"/>
            <a:ext cx="3600400" cy="5256584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 Брусника, перетёртая с сахаром</a:t>
            </a:r>
          </a:p>
          <a:p>
            <a:pPr algn="just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   Бруснику собрать, перебрать от лесного мусора, снять аккуратно с веточек и хорошо промыть. Пропустить ягоду через мясорубку. Повторить процедуру, но уже с сахаром. Разложить в стерильные банки или порционно заморозить. </a:t>
            </a:r>
          </a:p>
          <a:p>
            <a:pPr algn="just">
              <a:buNone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 Лисички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собрать, перебрать от лесного мусора,   ножки срезать на 0,5 см. Грибы хорошо промыть. Сложить лисички в кастрюлю, залить чистой водой, добавить 1 ст. л. соли и варить в течение 20 минут. Готовые грибы откинуть на сито, дать стечь лишней жидкости и плотно уложить лисички в чистую стерилизованную банку. Приготовить маринад: в отдельной кастрюле залить водой (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 500 мл) зонтики кориандра, лавровый лист, перец горошком, добавить соль и сахар и кипятить 7—10 минут, влить уксус и масло, снова довести маринад до кипения. </a:t>
            </a:r>
          </a:p>
          <a:p>
            <a:pPr algn="just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  Горячим пряным маринадом залить лисички, банку плотно закрыть или закрутить под ключ, остудить при комнатной температуре и на хранение убрать в холод. </a:t>
            </a:r>
          </a:p>
          <a:p>
            <a:pPr>
              <a:buNone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C:\Users\ПК17\Desktop\Проекты 7 класс\4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08720"/>
            <a:ext cx="4678362" cy="3120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Хреновин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942205"/>
            <a:ext cx="2863215" cy="1915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860032" y="429309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Хреновина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смесь помидоров, чеснока и хрена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Напитки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К17\Desktop\Проекты 7 класс\10_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971600" y="2060848"/>
            <a:ext cx="4258568" cy="2839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92080" y="1268761"/>
            <a:ext cx="34563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Уральский кисель.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напиток получил свое распространение на территориях Урала и Зауралья еще в XIX веке. Тогда основой для его приготовления служили пшеничные отруби. Сырье долго настаивали на кипяченой воде и заквашивали при помощи куска кислого теста. После процеживания, полученный пшеничный крахмал-сулой варили до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загустения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 чуть подсаливали. Готовую студенистую массу подавали с медом или маковым молоком (распаренным и растертым до состояния кашицы маком).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17\Desktop\Проекты 7 класс\17823050_c94731fbb62f82c0938426e1fa51dd3a_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 r="1420" b="16047"/>
          <a:stretch>
            <a:fillRect/>
          </a:stretch>
        </p:blipFill>
        <p:spPr bwMode="auto">
          <a:xfrm>
            <a:off x="1115616" y="1772816"/>
            <a:ext cx="7108041" cy="403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47664" y="69269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Уральская выпечка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240360" cy="56207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Шаньга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692696"/>
            <a:ext cx="4320480" cy="2952327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     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1.Замешать тесто на воде, к нему прибавить что-нибудь жирное: сметану, жир или растительное масло.</a:t>
            </a:r>
            <a:br>
              <a:rPr lang="ru-RU" sz="3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2.Заквасить тесто на тестяной закваске или с использованием дрожжей.</a:t>
            </a:r>
            <a:br>
              <a:rPr lang="ru-RU" sz="3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3.Дать тесту немного подняться и разделывать на лепешки толщиной не менее 1 см.</a:t>
            </a:r>
            <a:br>
              <a:rPr lang="ru-RU" sz="3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4.Смазать верхнюю часть лепешки сметаной или сильно распаренной кашей смешанной с жидким творогом, выпекать в духовке</a:t>
            </a:r>
            <a:r>
              <a:rPr lang="ru-RU" sz="3700" dirty="0" smtClean="0"/>
              <a:t>.</a:t>
            </a:r>
            <a:endParaRPr lang="ru-RU" sz="3700" dirty="0"/>
          </a:p>
        </p:txBody>
      </p:sp>
      <p:pic>
        <p:nvPicPr>
          <p:cNvPr id="4" name="Рисунок 3" descr="https://i.uralweb.ru/other_upload/360073/11.01.2017/1.jpg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95536" y="0"/>
            <a:ext cx="4499992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ПК17\Desktop\Проекты 7 класс\s1200 (1)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788024" y="3827956"/>
            <a:ext cx="3851920" cy="3030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59632" y="3717032"/>
            <a:ext cx="35283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Пироги с рыбой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на Урале пекли пироги с рыбой вместе с головой и костями. Вначале съедалось тесто с луком, затем отдельно ели рыбу, как второе блюдо.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0"/>
            <a:ext cx="3456384" cy="52291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endParaRPr lang="ru-RU" sz="3400" dirty="0" smtClean="0"/>
          </a:p>
        </p:txBody>
      </p:sp>
      <p:pic>
        <p:nvPicPr>
          <p:cNvPr id="5" name="Рисунок 4" descr="Посикунчи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3995936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283968" y="260648"/>
            <a:ext cx="4248472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Мясные </a:t>
            </a:r>
            <a:r>
              <a:rPr kumimoji="0" lang="ru-RU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пирожки-посикунчики</a:t>
            </a: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размером чуть больше пельменя, но невероятно сочные и питательные пирожки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подаются  они с подливой (бульон с уксусом или просто бульон). </a:t>
            </a: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76872"/>
            <a:ext cx="3623696" cy="2718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23528" y="3429001"/>
            <a:ext cx="48245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Уральские пироги с черемухой или пироги на черемуховой муке </a:t>
            </a:r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4221088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черёмуху влить примерно ¾ стакана кипятка, очень хорошо перемешать, оставить в теплом месте для того, чтоб черемуха набухла, минут через 40  в разбухшую черемуху добавить сахар, перемешать. Начинка готова.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157192"/>
            <a:ext cx="2807965" cy="1532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Пироги «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Слипыши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70487"/>
            <a:ext cx="3528392" cy="2242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23928" y="1124744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Уральские пирожки-«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слипыши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Они называются так потому, что слепленные пирожки смазываются со всех сторон маслом и плотно укладываются в круглую форму. Используют для них разнообразные начинки: ягодную, капустную, картофельную, грибную. Пекут их из дрожжевого теста.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355976" y="3501008"/>
            <a:ext cx="3996000" cy="2997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971600" y="3573016"/>
            <a:ext cx="3384500" cy="2838897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ru-RU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Для теста </a:t>
            </a:r>
            <a:r>
              <a:rPr kumimoji="0" lang="ru-RU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мне понадобилось:</a:t>
            </a:r>
            <a:endParaRPr kumimoji="0" lang="ru-RU" sz="3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FFCC66"/>
              </a:buClr>
              <a:buSzPct val="80000"/>
              <a:buFont typeface="Wingdings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ru-RU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Мука -800 г;</a:t>
            </a:r>
          </a:p>
          <a:p>
            <a:pPr marL="342900" marR="0" lvl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FFCC66"/>
              </a:buClr>
              <a:buSzPct val="80000"/>
              <a:buFont typeface="Wingdings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ru-RU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Сахар -1 ст.л.;</a:t>
            </a:r>
          </a:p>
          <a:p>
            <a:pPr marL="342900" marR="0" lvl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FFCC66"/>
              </a:buClr>
              <a:buSzPct val="80000"/>
              <a:buFont typeface="Wingdings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ru-RU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Молоко - 2 ст.;</a:t>
            </a:r>
          </a:p>
          <a:p>
            <a:pPr marL="342900" marR="0" lvl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FFCC66"/>
              </a:buClr>
              <a:buSzPct val="80000"/>
              <a:buFont typeface="Wingdings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ru-RU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Масло  сливочное - 3 ст.л.;</a:t>
            </a:r>
          </a:p>
          <a:p>
            <a:pPr marL="342900" marR="0" lvl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FFCC66"/>
              </a:buClr>
              <a:buSzPct val="80000"/>
              <a:buFont typeface="Wingdings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ru-RU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Яйцо - 2 шт.;</a:t>
            </a:r>
          </a:p>
          <a:p>
            <a:pPr marL="342900" marR="0" lvl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FFCC66"/>
              </a:buClr>
              <a:buSzPct val="80000"/>
              <a:buFont typeface="Wingdings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ru-RU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Дрожжи сухие - 1 пакет;</a:t>
            </a:r>
          </a:p>
          <a:p>
            <a:pPr marL="342900" marR="0" lvl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FFCC66"/>
              </a:buClr>
              <a:buSzPct val="80000"/>
              <a:buFont typeface="Wingdings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ru-RU" sz="2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Соль - 1 ч.л.</a:t>
            </a:r>
            <a:endParaRPr kumimoji="0" lang="ru-RU" sz="2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403648" y="404813"/>
            <a:ext cx="2736304" cy="2304107"/>
          </a:xfrm>
          <a:ln/>
        </p:spPr>
        <p:txBody>
          <a:bodyPr>
            <a:normAutofit fontScale="92500" lnSpcReduction="10000"/>
          </a:bodyPr>
          <a:lstStyle/>
          <a:p>
            <a:pPr indent="-341313" algn="ctr">
              <a:lnSpc>
                <a:spcPct val="90000"/>
              </a:lnSpc>
              <a:spcBef>
                <a:spcPts val="7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Приготовление</a:t>
            </a:r>
            <a:endParaRPr lang="ru-RU" sz="20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-341313">
              <a:lnSpc>
                <a:spcPct val="90000"/>
              </a:lnSpc>
              <a:spcBef>
                <a:spcPts val="7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миску я влила 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теплое молоко,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добавила 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яйца, соль, сахар, растопленное сливочное масло. Слегка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сбила 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венчиком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3995936" y="332656"/>
            <a:ext cx="3864805" cy="2899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1331640" y="3429000"/>
            <a:ext cx="3770986" cy="2828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4932040" y="3429000"/>
            <a:ext cx="2952328" cy="1512167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1313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1313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В другую миску 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просеяла 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муку 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 добавила 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сухие дрожжи. 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Перемешала </a:t>
            </a:r>
            <a:endParaRPr kumimoji="0" lang="ru-RU" sz="2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187624" y="548680"/>
            <a:ext cx="2736304" cy="2376264"/>
          </a:xfrm>
          <a:ln/>
        </p:spPr>
        <p:txBody>
          <a:bodyPr>
            <a:normAutofit lnSpcReduction="10000"/>
          </a:bodyPr>
          <a:lstStyle/>
          <a:p>
            <a:pPr indent="-341313" algn="just"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молочно-яично-масляную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смесь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всыпала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муку с дрожжами. Тщательно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вымесила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(10 минут). Тесто должно отлипать  от рук, но не быть очень крутым.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3995936" cy="3001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429000"/>
            <a:ext cx="3889455" cy="2922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4788024" y="3717033"/>
            <a:ext cx="3096344" cy="2304256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13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Поставила </a:t>
            </a:r>
            <a:r>
              <a:rPr kumimoji="0" lang="ru-RU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теплое</a:t>
            </a:r>
            <a:r>
              <a:rPr kumimoji="0" lang="ru-RU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место. Когда объем теста </a:t>
            </a:r>
            <a:r>
              <a:rPr kumimoji="0" lang="ru-RU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увеличился </a:t>
            </a:r>
            <a:r>
              <a:rPr kumimoji="0" lang="ru-RU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вдвое, тесто </a:t>
            </a:r>
            <a:r>
              <a:rPr kumimoji="0" lang="ru-RU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разделила </a:t>
            </a:r>
            <a:r>
              <a:rPr kumimoji="0" lang="ru-RU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 колобки, </a:t>
            </a:r>
            <a:r>
              <a:rPr kumimoji="0" lang="ru-RU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разложила </a:t>
            </a:r>
            <a:r>
              <a:rPr kumimoji="0" lang="ru-RU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разделочной доске и </a:t>
            </a:r>
            <a:r>
              <a:rPr kumimoji="0" lang="ru-RU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оставила </a:t>
            </a:r>
            <a:r>
              <a:rPr kumimoji="0" lang="ru-RU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10-15 </a:t>
            </a:r>
            <a:r>
              <a:rPr kumimoji="0" lang="ru-RU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минут для подъема.</a:t>
            </a:r>
            <a:endParaRPr kumimoji="0" lang="ru-RU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139952" y="188913"/>
            <a:ext cx="4700836" cy="2043112"/>
          </a:xfrm>
          <a:ln/>
        </p:spPr>
        <p:txBody>
          <a:bodyPr>
            <a:normAutofit/>
          </a:bodyPr>
          <a:lstStyle/>
          <a:p>
            <a:pPr indent="-341313" algn="just"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Колобки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раскатала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кружки. На каждый кружок из теста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положила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столовую ложку начинки.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67544" y="188640"/>
            <a:ext cx="3744813" cy="2808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4572000" y="1628800"/>
            <a:ext cx="374441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>
            <a:off x="611560" y="3573016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4427984" y="4581128"/>
            <a:ext cx="3672408" cy="1800200"/>
          </a:xfrm>
          <a:prstGeom prst="rect">
            <a:avLst/>
          </a:prstGeom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13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Сформовала 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круглые  пирожки. 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Нужно стараться 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чтобы начинка не попала на края лепешки, иначе она вытечет. </a:t>
            </a:r>
            <a:endParaRPr kumimoji="0" lang="ru-RU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4005064"/>
            <a:ext cx="7272808" cy="28529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выяснить какие блюда относятся к Южно уральской кухне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литературу об исторических аспектах развития и становления уральской кухни;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-охарактеризовать основные особенности, присущие уральской кухне;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-рассказать о способах приготовления пищи в уральской кухне и об использовании определенных продуктов.</a:t>
            </a:r>
            <a:endParaRPr lang="ru-RU" dirty="0"/>
          </a:p>
        </p:txBody>
      </p:sp>
      <p:pic>
        <p:nvPicPr>
          <p:cNvPr id="6" name="Picture 2" descr="C:\Users\ПК17\Desktop\Проекты 7 класс\c19c9bf6-24db-460a-b012-95d97618463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619672" y="188641"/>
            <a:ext cx="604867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763688" y="260648"/>
            <a:ext cx="3384376" cy="792088"/>
          </a:xfrm>
          <a:ln/>
        </p:spPr>
        <p:txBody>
          <a:bodyPr>
            <a:normAutofit fontScale="55000" lnSpcReduction="20000"/>
          </a:bodyPr>
          <a:lstStyle/>
          <a:p>
            <a:pPr indent="-341313" algn="just"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Смазала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пирожки со всех сторон  растопленным сливочным маслом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5400000">
            <a:off x="5049260" y="575477"/>
            <a:ext cx="3096260" cy="2322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1259632" y="1052736"/>
            <a:ext cx="3024336" cy="2268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20072" y="3284985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Уложила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близко к друг другу в круглую форму.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1403648" y="4005064"/>
            <a:ext cx="3528566" cy="2647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4860032" y="4941168"/>
            <a:ext cx="2952328" cy="79208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13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Сверху «</a:t>
            </a:r>
            <a:r>
              <a:rPr kumimoji="0" lang="ru-RU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слипыши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 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смазала 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желтком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>
            <a:norm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Выпекала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температуре 200˚ около 20 минут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691680" y="1358730"/>
            <a:ext cx="5904259" cy="4428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980729"/>
            <a:ext cx="6480720" cy="4680519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Край наш суровый, с холодными зимами, ветрами, резким континентальным климатом. Условия труда всегда были тяжелыми. Отсюда и калорийная, «тяжелая» пища.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В кухню здешних мест свою лепту внесли коренные народы - татары и башкиры, казаки, которые попали на Урал в середине XVI века, а также и войны, на которые уходили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южноуральские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мужики, а потом привозили с собой рецепты заморских блюд. Так, после войны с Наполеоном на Южном Урале появился свой Париж, а на столе - галеты.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В нашей кухне - много от природы, ведь здесь богатые леса с грибами и разными ягодами, чистые озёра с рыбой и раками.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7715200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052735"/>
            <a:ext cx="66967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Готовились из вяленого мяса приправленного свиным салом, сваренным с перловой крупой. Вместо капусты и лука заправлялись крапивой, снытью, ложечной травой,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сараной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такие щи добавляли вяленых рябчиков, разваривая их до полного распада</a:t>
            </a:r>
            <a:endParaRPr lang="ru-RU" sz="2000" dirty="0"/>
          </a:p>
        </p:txBody>
      </p:sp>
      <p:pic>
        <p:nvPicPr>
          <p:cNvPr id="3074" name="Picture 2" descr="C:\Users\ПК17\Desktop\Проекты 7 класс\f9627a74b5e93e54239456701e3d90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24944"/>
            <a:ext cx="5400600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79712" y="404664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Уральские щи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Грибной суп -  «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груздянка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Груздянк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5568" y="3833664"/>
            <a:ext cx="388843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59632" y="836712"/>
            <a:ext cx="684076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Грузди моем, чистим. Если грибы очень крупные - оставляем в подсоленной воде на часок.</a:t>
            </a: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Далее грузди измельчаем произвольным образом.! Две трети груздей необходимо хорошо перетереть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толкушкой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ступке или тарелке. Оставшиеся грузди нарезаем кубиками. Доводим до кипения воду, выкладываем в нее всю грибную массу и варим на слабом огне примерно час. Чистим картофель, нарезаем кубиками, отправляем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гуздянку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Солим. Чистим лук, нарезаем мелко, обжариваем до аромата в небольшом количестве растительного масла, отправляем вслед за картошкой. Варим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груздянку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еще 15-20 минут.. Накрываем плотно крышкой и оставляем настаиваться минимум на полчаса.</a:t>
            </a: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Подаем настоящую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груздянку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из груздей, посыпав свежей зеленью укропа или лука, поперчив от души, и обязательно со сметаной</a:t>
            </a:r>
          </a:p>
          <a:p>
            <a:pPr fontAlgn="base"/>
            <a:endParaRPr lang="ru-RU" sz="1200" dirty="0" smtClean="0"/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Летние супы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836712"/>
            <a:ext cx="3610744" cy="302433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              «Окрошка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В состав самой первой окрошки входили: жареное мясо различных сортов либо не костистая рыба, солёные огурцы, зелень и пара капель уксуса. Готовую смесь заливали особым - белым квасом, который настаивали на ржаной муке, солоде всяческих видов и заправляли сметаной. 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1026" name="Picture 2" descr="C:\Users\ПК17\Desktop\Проекты 7 класс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919838" cy="3641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ПК17\Desktop\Проекты 7 класс\0460ea9e1a2ab904000576097fa3d1ea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54744"/>
            <a:ext cx="4788024" cy="320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03648" y="4797152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«Болтушка»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«неварёный суп» - взбитая наскоро смесь овсяной муки (толокно) с простоквашей.</a:t>
            </a:r>
          </a:p>
          <a:p>
            <a:pPr algn="just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Уральские пельмени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1124744"/>
            <a:ext cx="3466728" cy="5400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Уральские пельмени это не только тесто с мясом, но и пельмени с грибами, редькой, квашеной капустой.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Начинка состоит из трех видов мяса (говядина-450 г., баранина-350г, свинина-200г), немного перца, лук, мука или отруби,  капуста, местная зелень: сныть или тертая редька.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Тесто готовили с яйцами куропаток,  стрепетов, дроф, перепелок, это делало тестяную оболочку прочной и пельмени не разваривались.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К17\Desktop\Проекты 7 класс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4847337" cy="355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Фото © Лена Москаленко"/>
          <p:cNvPicPr>
            <a:picLocks noGrp="1"/>
          </p:cNvPicPr>
          <p:nvPr>
            <p:ph idx="1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5148064" y="2996952"/>
            <a:ext cx="3995936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188640"/>
            <a:ext cx="381642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Скоблянка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Утиную грудку хорошо подморозить и настрогать тонкой и недлинной соломкой. Обжарить утиную соломку на сильном огне. Морковь и репчатый лук разделать соломкой. Когда утиного жира в сотейнике будет достаточно, добавить овощи и жарить до припёка. В этот момент добавить к утятине с овощами рубленый чеснок, соль, чёрный перец и сметану — жарить до полной готовности.  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Картофель порезать брусочками, обжарить в отдельной сковороде — добавить в жаркое и перемешать. Готовую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скоблянку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утки разложить по порциям, украсить свежей петрушкой и подавать горячей.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Уральская каша - залог здоровья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3826768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1.Крупу перебрать, замочить на 12 часов (1 стакан крупы на один литр воды), 2-3 раза сменить воду, воду слить.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В крупу влить теплое молоко (2 литра на один стакан сухой крупы).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3.Варить на водяной бане 4-6 часов.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4.Посолить,добавить сливки, масло, перемешать.</a:t>
            </a:r>
          </a:p>
        </p:txBody>
      </p:sp>
      <p:pic>
        <p:nvPicPr>
          <p:cNvPr id="6" name="Рисунок 3" descr="clip_image0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060848"/>
            <a:ext cx="4078663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Паренки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еп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5565998" cy="3452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580112" y="1628800"/>
            <a:ext cx="31683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Паренью подвергали любые корнеплоды, будь то репа, брюква, редька или морковь. Очищенные овощи укладывали в чугунок, укрывали соломой и отправляли в истопленную печь на несколько часов, а лучше всего на ночь. После долгого томления в собственном соку, корнеплоды приобретали особенный, специфический вкус. Едят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паренки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кроша их в квас.</a:t>
            </a:r>
          </a:p>
        </p:txBody>
      </p:sp>
      <p:pic>
        <p:nvPicPr>
          <p:cNvPr id="6" name="Рисунок 4" descr="репа.jpg"/>
          <p:cNvPicPr>
            <a:picLocks noChangeAspect="1"/>
          </p:cNvPicPr>
          <p:nvPr/>
        </p:nvPicPr>
        <p:blipFill>
          <a:blip r:embed="rId3" cstate="print"/>
          <a:srcRect l="8129" r="8956" b="3301"/>
          <a:stretch>
            <a:fillRect/>
          </a:stretch>
        </p:blipFill>
        <p:spPr bwMode="auto">
          <a:xfrm>
            <a:off x="346440" y="103925"/>
            <a:ext cx="3937528" cy="3397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643</Words>
  <Application>Microsoft Office PowerPoint</Application>
  <PresentationFormat>Экран (4:3)</PresentationFormat>
  <Paragraphs>91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Грибной суп -  «груздянка»</vt:lpstr>
      <vt:lpstr>Летние супы</vt:lpstr>
      <vt:lpstr>Уральские пельмени</vt:lpstr>
      <vt:lpstr>Слайд 7</vt:lpstr>
      <vt:lpstr>Уральская каша - залог здоровья</vt:lpstr>
      <vt:lpstr>«Паренки»</vt:lpstr>
      <vt:lpstr>Слайд 10</vt:lpstr>
      <vt:lpstr>Заготовки на зиму</vt:lpstr>
      <vt:lpstr>Напитки</vt:lpstr>
      <vt:lpstr>Слайд 13</vt:lpstr>
      <vt:lpstr>Шаньга</vt:lpstr>
      <vt:lpstr>Слайд 15</vt:lpstr>
      <vt:lpstr>Пироги «Слипыши»</vt:lpstr>
      <vt:lpstr>Слайд 17</vt:lpstr>
      <vt:lpstr>Слайд 18</vt:lpstr>
      <vt:lpstr>Слайд 19</vt:lpstr>
      <vt:lpstr>Слайд 20</vt:lpstr>
      <vt:lpstr>Выпекала при температуре 200˚ около 20 минут</vt:lpstr>
      <vt:lpstr>Вывод: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ПК17</dc:creator>
  <cp:lastModifiedBy>ПК17</cp:lastModifiedBy>
  <cp:revision>67</cp:revision>
  <dcterms:created xsi:type="dcterms:W3CDTF">2019-02-19T14:29:38Z</dcterms:created>
  <dcterms:modified xsi:type="dcterms:W3CDTF">2019-03-11T08:00:37Z</dcterms:modified>
</cp:coreProperties>
</file>