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164F0-B390-4D39-AEA6-5567906CBE48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0E7A7-DEA2-474B-841F-FED59C98E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467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164F0-B390-4D39-AEA6-5567906CBE48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0E7A7-DEA2-474B-841F-FED59C98E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253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164F0-B390-4D39-AEA6-5567906CBE48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0E7A7-DEA2-474B-841F-FED59C98E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766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164F0-B390-4D39-AEA6-5567906CBE48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0E7A7-DEA2-474B-841F-FED59C98E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716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164F0-B390-4D39-AEA6-5567906CBE48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0E7A7-DEA2-474B-841F-FED59C98E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052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164F0-B390-4D39-AEA6-5567906CBE48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0E7A7-DEA2-474B-841F-FED59C98E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943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164F0-B390-4D39-AEA6-5567906CBE48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0E7A7-DEA2-474B-841F-FED59C98E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37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164F0-B390-4D39-AEA6-5567906CBE48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0E7A7-DEA2-474B-841F-FED59C98E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020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164F0-B390-4D39-AEA6-5567906CBE48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0E7A7-DEA2-474B-841F-FED59C98E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254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164F0-B390-4D39-AEA6-5567906CBE48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0E7A7-DEA2-474B-841F-FED59C98E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374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164F0-B390-4D39-AEA6-5567906CBE48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0E7A7-DEA2-474B-841F-FED59C98E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911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164F0-B390-4D39-AEA6-5567906CBE48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0E7A7-DEA2-474B-841F-FED59C98E1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56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Геометрия на клетчатой бумаге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309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6" t="21825" r="31060" b="13095"/>
          <a:stretch/>
        </p:blipFill>
        <p:spPr bwMode="auto">
          <a:xfrm>
            <a:off x="611560" y="476672"/>
            <a:ext cx="7992888" cy="6227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4755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8" t="25198" r="29722" b="11905"/>
          <a:stretch/>
        </p:blipFill>
        <p:spPr bwMode="auto">
          <a:xfrm>
            <a:off x="467544" y="554404"/>
            <a:ext cx="7884369" cy="588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735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7" t="25397" r="28495" b="11905"/>
          <a:stretch/>
        </p:blipFill>
        <p:spPr bwMode="auto">
          <a:xfrm>
            <a:off x="323528" y="466844"/>
            <a:ext cx="8352928" cy="595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5936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2" t="21034" r="29722" b="36111"/>
          <a:stretch/>
        </p:blipFill>
        <p:spPr bwMode="auto">
          <a:xfrm>
            <a:off x="395536" y="1620982"/>
            <a:ext cx="8748465" cy="440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7598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/>
              <a:t>Найти площадь каждой фигуры 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0" t="21032" r="28607" b="11905"/>
          <a:stretch/>
        </p:blipFill>
        <p:spPr bwMode="auto">
          <a:xfrm>
            <a:off x="567882" y="1124744"/>
            <a:ext cx="8008236" cy="5975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9893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722"/>
          </a:xfrm>
        </p:spPr>
        <p:txBody>
          <a:bodyPr>
            <a:normAutofit fontScale="90000"/>
          </a:bodyPr>
          <a:lstStyle/>
          <a:p>
            <a:r>
              <a:rPr lang="ru-RU" sz="3100" b="1" u="sng" dirty="0" smtClean="0"/>
              <a:t/>
            </a:r>
            <a:br>
              <a:rPr lang="ru-RU" sz="3100" b="1" u="sng" dirty="0" smtClean="0"/>
            </a:br>
            <a:r>
              <a:rPr lang="ru-RU" sz="3100" b="1" u="sng" dirty="0"/>
              <a:t/>
            </a:r>
            <a:br>
              <a:rPr lang="ru-RU" sz="3100" b="1" u="sng" dirty="0"/>
            </a:br>
            <a:r>
              <a:rPr lang="ru-RU" sz="3100" b="1" u="sng" dirty="0" smtClean="0"/>
              <a:t/>
            </a:r>
            <a:br>
              <a:rPr lang="ru-RU" sz="3100" b="1" u="sng" dirty="0" smtClean="0"/>
            </a:br>
            <a:r>
              <a:rPr lang="ru-RU" sz="3100" b="1" u="sng" dirty="0"/>
              <a:t/>
            </a:r>
            <a:br>
              <a:rPr lang="ru-RU" sz="3100" b="1" u="sng" dirty="0"/>
            </a:br>
            <a:r>
              <a:rPr lang="ru-RU" sz="3100" b="1" u="sng" dirty="0" smtClean="0"/>
              <a:t/>
            </a:r>
            <a:br>
              <a:rPr lang="ru-RU" sz="3100" b="1" u="sng" dirty="0" smtClean="0"/>
            </a:br>
            <a:r>
              <a:rPr lang="ru-RU" sz="3100" b="1" u="sng" dirty="0"/>
              <a:t/>
            </a:r>
            <a:br>
              <a:rPr lang="ru-RU" sz="3100" b="1" u="sng" dirty="0"/>
            </a:br>
            <a:r>
              <a:rPr lang="ru-RU" sz="3100" b="1" u="sng" dirty="0" smtClean="0"/>
              <a:t/>
            </a:r>
            <a:br>
              <a:rPr lang="ru-RU" sz="3100" b="1" u="sng" dirty="0" smtClean="0"/>
            </a:br>
            <a:r>
              <a:rPr lang="ru-RU" sz="3100" b="1" u="sng" dirty="0"/>
              <a:t>И</a:t>
            </a:r>
            <a:r>
              <a:rPr lang="ru-RU" sz="3100" b="1" u="sng" dirty="0" smtClean="0"/>
              <a:t>гра Бридж-</a:t>
            </a:r>
            <a:r>
              <a:rPr lang="ru-RU" sz="3100" b="1" u="sng" dirty="0" err="1" smtClean="0"/>
              <a:t>ит</a:t>
            </a:r>
            <a:r>
              <a:rPr lang="ru-RU" sz="3100" u="sng" dirty="0"/>
              <a:t> («перебрось мостик!»)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/>
              <a:t>Участники игры по очереди проводят вертикальные или горизонтальные линии, соединяющие две соседние точки «своего» цвета: один игрок соединяет синими линиями синие точки, другой – чёрными линями чёрные точки.</a:t>
            </a:r>
            <a:br>
              <a:rPr lang="ru-RU" sz="3100" dirty="0"/>
            </a:br>
            <a:r>
              <a:rPr lang="ru-RU" sz="3100" dirty="0"/>
              <a:t>Линии противников нигде не должны пересекаться.</a:t>
            </a:r>
            <a:br>
              <a:rPr lang="ru-RU" sz="3100" dirty="0"/>
            </a:br>
            <a:r>
              <a:rPr lang="ru-RU" sz="3100" dirty="0"/>
              <a:t>Выигрывает тот, кто первым построит ломаную, соединяющую две противоположные стороны доски «своего» цвета.</a:t>
            </a:r>
            <a:br>
              <a:rPr lang="ru-RU" sz="3100" dirty="0"/>
            </a:br>
            <a:r>
              <a:rPr lang="ru-RU" sz="3100" dirty="0"/>
              <a:t>Так на рисунке выиграли «синие».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1244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ello_html_211324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852" y="1700808"/>
            <a:ext cx="4524375" cy="436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3535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8</Words>
  <Application>Microsoft Office PowerPoint</Application>
  <PresentationFormat>Экран (4:3)</PresentationFormat>
  <Paragraphs>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Тема Office</vt:lpstr>
      <vt:lpstr>Геометрия на клетчатой бумаге</vt:lpstr>
      <vt:lpstr>Презентация PowerPoint</vt:lpstr>
      <vt:lpstr>Презентация PowerPoint</vt:lpstr>
      <vt:lpstr>Презентация PowerPoint</vt:lpstr>
      <vt:lpstr>Презентация PowerPoint</vt:lpstr>
      <vt:lpstr>Найти площадь каждой фигуры </vt:lpstr>
      <vt:lpstr>       Игра Бридж-ит («перебрось мостик!») Участники игры по очереди проводят вертикальные или горизонтальные линии, соединяющие две соседние точки «своего» цвета: один игрок соединяет синими линиями синие точки, другой – чёрными линями чёрные точки. Линии противников нигде не должны пересекаться. Выигрывает тот, кто первым построит ломаную, соединяющую две противоположные стороны доски «своего» цвета. Так на рисунке выиграли «синие».     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Геометрия на клетчатой бумаге</dc:title>
  <dc:creator>Админ</dc:creator>
  <cp:lastModifiedBy>Home</cp:lastModifiedBy>
  <cp:revision>3</cp:revision>
  <dcterms:created xsi:type="dcterms:W3CDTF">2021-02-10T16:12:30Z</dcterms:created>
  <dcterms:modified xsi:type="dcterms:W3CDTF">2022-02-11T19:24:08Z</dcterms:modified>
</cp:coreProperties>
</file>