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76" r:id="rId8"/>
    <p:sldId id="278" r:id="rId9"/>
    <p:sldId id="277" r:id="rId10"/>
    <p:sldId id="267" r:id="rId11"/>
    <p:sldId id="268" r:id="rId12"/>
    <p:sldId id="269" r:id="rId13"/>
    <p:sldId id="279" r:id="rId14"/>
    <p:sldId id="270" r:id="rId15"/>
    <p:sldId id="259" r:id="rId16"/>
    <p:sldId id="265" r:id="rId17"/>
    <p:sldId id="272" r:id="rId18"/>
    <p:sldId id="263" r:id="rId19"/>
    <p:sldId id="266" r:id="rId20"/>
    <p:sldId id="260" r:id="rId21"/>
    <p:sldId id="271" r:id="rId22"/>
    <p:sldId id="261" r:id="rId23"/>
    <p:sldId id="264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847B28-B36B-49E9-AE86-45802BC04EF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0B8107-11EB-49D5-ABB3-5A08CAB48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nlinetestpad.com/ru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33400"/>
            <a:ext cx="5543342" cy="2868168"/>
          </a:xfrm>
        </p:spPr>
        <p:txBody>
          <a:bodyPr/>
          <a:lstStyle/>
          <a:p>
            <a:r>
              <a:rPr lang="ru-RU" dirty="0" smtClean="0"/>
              <a:t>Применение ЦОС на уроках естественно-математического цикла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114778" cy="23180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Подготовила: </a:t>
            </a:r>
            <a:endParaRPr lang="ru-RU" dirty="0" smtClean="0"/>
          </a:p>
          <a:p>
            <a:pPr algn="l"/>
            <a:r>
              <a:rPr lang="ru-RU" dirty="0" err="1" smtClean="0"/>
              <a:t>Луганцева</a:t>
            </a:r>
            <a:r>
              <a:rPr lang="ru-RU" dirty="0" smtClean="0"/>
              <a:t> Е.С.</a:t>
            </a:r>
          </a:p>
          <a:p>
            <a:pPr algn="l"/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57364"/>
            <a:ext cx="26431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5 класс 2020\к презентации ЦОС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785818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5 класс 2020\к презентации ЦОС\Снимок.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86818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 класс 2020\к презентации ЦОС\Сним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757242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3"/>
            <a:ext cx="7739093" cy="56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5 класс 2020\к презентации ЦОС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42955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сертификаты участников марафонов и олимпиад на платформе </a:t>
            </a:r>
            <a:r>
              <a:rPr lang="ru-RU" sz="2400" dirty="0" err="1" smtClean="0"/>
              <a:t>учи.ру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7145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1785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3"/>
            <a:ext cx="17145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643050"/>
            <a:ext cx="142876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2487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Электронная тетрадь </a:t>
            </a:r>
            <a:r>
              <a:rPr lang="en-US" sz="2800" dirty="0" smtClean="0"/>
              <a:t>https://edu.skysmart.ru/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Бесплатная интерактивная рабочая тетрадь.</a:t>
            </a:r>
          </a:p>
          <a:p>
            <a:r>
              <a:rPr lang="ru-RU" dirty="0" smtClean="0"/>
              <a:t>Задания можно использовать для самостоятельных работ или для домашних работ (учитель копирует ссылку задания и отправляет учащимся).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36274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5 класс 2020\к презентации ЦОС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42955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Виртуальная образовательная лаборатория </a:t>
            </a:r>
            <a:r>
              <a:rPr lang="en-US" sz="2400" dirty="0" smtClean="0"/>
              <a:t>https://www.virtulab.net/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На уроках химии удобно использовать виртуальную лабораторию, так как многие явления и опыты провести в условиях учебного заведения очень сложно или невыполнимо.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785926"/>
            <a:ext cx="35210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Единая коллекция цифровых образовательных ресурсов </a:t>
            </a:r>
            <a:br>
              <a:rPr lang="ru-RU" sz="2400" dirty="0" smtClean="0"/>
            </a:br>
            <a:r>
              <a:rPr lang="en-US" sz="2400" dirty="0" smtClean="0"/>
              <a:t>http://school-collection.edu.ru/catalog/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500174"/>
            <a:ext cx="3857652" cy="44291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Коллекция включает в себя разнообразные цифровые </a:t>
            </a:r>
          </a:p>
          <a:p>
            <a:pPr>
              <a:buNone/>
            </a:pPr>
            <a:r>
              <a:rPr lang="ru-RU" sz="1600" dirty="0" smtClean="0"/>
              <a:t>    образовательные ресурсы, методические материалы, тематические коллекции, инструменты для поддержки учебной деятельности и организации учебного процесса.</a:t>
            </a:r>
          </a:p>
          <a:p>
            <a:pPr>
              <a:buNone/>
            </a:pPr>
            <a:r>
              <a:rPr lang="ru-RU" sz="1600" dirty="0" smtClean="0"/>
              <a:t>     Учитель физики использует интерактивные лабораторные работы, которые состоят из набора компьютерных моделей для виртуальных экспериментов. Данные модели позволяют наглядно иллюстрировать физические эксперименты.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3786213" cy="43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Многофункциональный сервис тестирования</a:t>
            </a:r>
            <a:br>
              <a:rPr lang="ru-RU" sz="2400" dirty="0" smtClean="0"/>
            </a:br>
            <a:r>
              <a:rPr lang="en-US" sz="2400" dirty="0" smtClean="0"/>
              <a:t>https://onlinetestpad.com/ru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500174"/>
            <a:ext cx="3614734" cy="432646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Используем на уроке конструктор тестов и готовые тесты многофункционального сервиса тестирования </a:t>
            </a:r>
            <a:r>
              <a:rPr lang="en-US" dirty="0" smtClean="0">
                <a:hlinkClick r:id="rId2"/>
              </a:rPr>
              <a:t>https://onlinetestpad.com/ru</a:t>
            </a:r>
            <a:endParaRPr lang="ru-RU" dirty="0" smtClean="0"/>
          </a:p>
          <a:p>
            <a:r>
              <a:rPr lang="ru-RU" dirty="0" smtClean="0"/>
              <a:t>Тесты подходят  для текущего контроля, закрепления знаний учащихся, а также для подготовке к ОГЭ.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3627441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платформа </a:t>
            </a:r>
            <a:r>
              <a:rPr lang="en-US" dirty="0" smtClean="0"/>
              <a:t>LECTA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Платформа позволяет экономить время на подготовку к урокам и ускоряет проверку заданий.</a:t>
            </a:r>
          </a:p>
          <a:p>
            <a:r>
              <a:rPr lang="ru-RU" sz="2000" dirty="0" smtClean="0"/>
              <a:t>На уроках работаем с электронными формами учебников (смотрим иллюстрации и видеоматериалы).</a:t>
            </a:r>
          </a:p>
          <a:p>
            <a:r>
              <a:rPr lang="ru-RU" sz="2000" dirty="0" smtClean="0"/>
              <a:t>Очень удобно, что во время чтения параграфа или решения задач есть кнопка перехода на тест для закрепления материала.</a:t>
            </a:r>
          </a:p>
          <a:p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27943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2857520" cy="23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5 класс 2020\к презентации ЦОС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Конструктор по физике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На уроках физики учитель использует конструктор урока, который позволяет полностью создать урок с использованием </a:t>
            </a:r>
            <a:r>
              <a:rPr lang="ru-RU" dirty="0" err="1" smtClean="0"/>
              <a:t>флэш-анимаций</a:t>
            </a:r>
            <a:r>
              <a:rPr lang="ru-RU" dirty="0" smtClean="0"/>
              <a:t>, видео и готовых тренажеров.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5" y="1428736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3357586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ЦОС дает учащимся и педагогам следующие преимущества: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857364"/>
            <a:ext cx="7715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-доступ к высокоскоростному интернету в школе;</a:t>
            </a:r>
          </a:p>
          <a:p>
            <a:r>
              <a:rPr lang="ru-RU" sz="2400" dirty="0" smtClean="0"/>
              <a:t>-доступ к различным образовательным сайтам и порталам, при помощи которых можно будет улучшить знания по предметам; </a:t>
            </a:r>
          </a:p>
          <a:p>
            <a:pPr>
              <a:buFontTx/>
              <a:buChar char="-"/>
            </a:pPr>
            <a:r>
              <a:rPr lang="ru-RU" sz="2400" dirty="0" smtClean="0"/>
              <a:t>возможность дистанционного освоения учебного материала детьми, которые по тем или иным причинами, например, из-за болезни, не могут ходить в школу; </a:t>
            </a:r>
          </a:p>
          <a:p>
            <a:pPr>
              <a:buFontTx/>
              <a:buChar char="-"/>
            </a:pPr>
            <a:r>
              <a:rPr lang="ru-RU" sz="2400" dirty="0" smtClean="0"/>
              <a:t> возможность проведения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тестирования учащихся по подготовке к ГИА.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6800" y="4214818"/>
            <a:ext cx="625548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9294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8150"/>
            <a:ext cx="7572428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215238" cy="596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70652" cy="12487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700" b="0" dirty="0" smtClean="0"/>
              <a:t>интерактивная образовательная </a:t>
            </a:r>
            <a:br>
              <a:rPr lang="ru-RU" sz="2700" b="0" dirty="0" smtClean="0"/>
            </a:br>
            <a:r>
              <a:rPr lang="ru-RU" sz="2700" b="0" dirty="0" err="1" smtClean="0"/>
              <a:t>онлайн-платформа</a:t>
            </a:r>
            <a:r>
              <a:rPr lang="ru-RU" sz="2700" b="0" dirty="0" smtClean="0"/>
              <a:t>   </a:t>
            </a:r>
            <a:r>
              <a:rPr lang="ru-RU" sz="2700" b="0" dirty="0" err="1" smtClean="0"/>
              <a:t>Учи.ру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3520440" cy="46122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Используем карточки для домашних заданий.</a:t>
            </a:r>
          </a:p>
          <a:p>
            <a:r>
              <a:rPr lang="ru-RU" sz="2000" dirty="0" smtClean="0"/>
              <a:t>Проводим мониторинг по предметам.</a:t>
            </a:r>
          </a:p>
          <a:p>
            <a:r>
              <a:rPr lang="ru-RU" sz="2000" dirty="0" smtClean="0"/>
              <a:t>Дети участвуют в олимпиадах и марафонах.</a:t>
            </a:r>
          </a:p>
          <a:p>
            <a:r>
              <a:rPr lang="ru-RU" sz="2000" dirty="0" smtClean="0"/>
              <a:t>Участвуем в цифровой школе (математика 6 класс).</a:t>
            </a:r>
          </a:p>
          <a:p>
            <a:r>
              <a:rPr lang="ru-RU" sz="2000" dirty="0" smtClean="0"/>
              <a:t>Используем карточки с заданиями при проведении урока.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5" y="1142984"/>
            <a:ext cx="36639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Карточки для домашнего задания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43050"/>
            <a:ext cx="7358114" cy="46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Мониторинг по предметам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71612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pPr algn="ctr"/>
            <a:r>
              <a:rPr lang="ru-RU" dirty="0" smtClean="0"/>
              <a:t>Мониторинг по предметам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358114" cy="47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 smtClean="0"/>
              <a:t>Олимпиады и марафоны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428736"/>
            <a:ext cx="6858048" cy="472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</TotalTime>
  <Words>317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Применение ЦОС на уроках естественно-математического цикла</vt:lpstr>
      <vt:lpstr>Многофункциональный сервис тестирования https://onlinetestpad.com/ru</vt:lpstr>
      <vt:lpstr>Слайд 3</vt:lpstr>
      <vt:lpstr>Слайд 4</vt:lpstr>
      <vt:lpstr>   интерактивная образовательная  онлайн-платформа   Учи.ру </vt:lpstr>
      <vt:lpstr>Карточки для домашнего задания</vt:lpstr>
      <vt:lpstr>Мониторинг по предметам</vt:lpstr>
      <vt:lpstr>Мониторинг по предметам</vt:lpstr>
      <vt:lpstr>Олимпиады и марафоны</vt:lpstr>
      <vt:lpstr>Слайд 10</vt:lpstr>
      <vt:lpstr>Слайд 11</vt:lpstr>
      <vt:lpstr>Слайд 12</vt:lpstr>
      <vt:lpstr>Слайд 13</vt:lpstr>
      <vt:lpstr>Слайд 14</vt:lpstr>
      <vt:lpstr>сертификаты участников марафонов и олимпиад на платформе учи.ру</vt:lpstr>
      <vt:lpstr>Электронная тетрадь https://edu.skysmart.ru/</vt:lpstr>
      <vt:lpstr>Слайд 17</vt:lpstr>
      <vt:lpstr>Виртуальная образовательная лаборатория https://www.virtulab.net/</vt:lpstr>
      <vt:lpstr>Единая коллекция цифровых образовательных ресурсов  http://school-collection.edu.ru/catalog/</vt:lpstr>
      <vt:lpstr>Образовательная платформа LECTA</vt:lpstr>
      <vt:lpstr>Слайд 21</vt:lpstr>
      <vt:lpstr>Конструктор по физике</vt:lpstr>
      <vt:lpstr>ЦОС дает учащимся и педагогам следующие преимущества: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ЦОС на уроках естественно-математического цикла</dc:title>
  <dc:creator>Fizika</dc:creator>
  <cp:lastModifiedBy>Fizika</cp:lastModifiedBy>
  <cp:revision>7</cp:revision>
  <dcterms:created xsi:type="dcterms:W3CDTF">2021-10-13T07:22:33Z</dcterms:created>
  <dcterms:modified xsi:type="dcterms:W3CDTF">2021-11-25T11:07:42Z</dcterms:modified>
</cp:coreProperties>
</file>