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552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F625CB-2AE7-4633-88DD-0AD9743E2E2A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382727-A60F-4E9C-951B-8D6673E82A13}">
      <dgm:prSet phldrT="[Текст]"/>
      <dgm:spPr/>
      <dgm:t>
        <a:bodyPr/>
        <a:lstStyle/>
        <a:p>
          <a:r>
            <a:rPr lang="ru-RU" dirty="0" smtClean="0"/>
            <a:t>Активные методы обучения</a:t>
          </a:r>
          <a:endParaRPr lang="ru-RU" dirty="0"/>
        </a:p>
      </dgm:t>
    </dgm:pt>
    <dgm:pt modelId="{077FDF15-6E34-4A3B-9A86-8104EF6B0557}" type="parTrans" cxnId="{F603FB37-EE4D-4D03-9B8C-EF84AF8FD335}">
      <dgm:prSet/>
      <dgm:spPr/>
      <dgm:t>
        <a:bodyPr/>
        <a:lstStyle/>
        <a:p>
          <a:endParaRPr lang="ru-RU"/>
        </a:p>
      </dgm:t>
    </dgm:pt>
    <dgm:pt modelId="{8156C028-D422-4DC6-9E29-9CCE01E81BC2}" type="sibTrans" cxnId="{F603FB37-EE4D-4D03-9B8C-EF84AF8FD335}">
      <dgm:prSet/>
      <dgm:spPr/>
      <dgm:t>
        <a:bodyPr/>
        <a:lstStyle/>
        <a:p>
          <a:endParaRPr lang="ru-RU"/>
        </a:p>
      </dgm:t>
    </dgm:pt>
    <dgm:pt modelId="{F4DC550A-630A-4358-BC8A-124A7415F876}">
      <dgm:prSet phldrT="[Текст]" custT="1"/>
      <dgm:spPr/>
      <dgm:t>
        <a:bodyPr/>
        <a:lstStyle/>
        <a:p>
          <a:r>
            <a:rPr lang="ru-RU" sz="1800" dirty="0" smtClean="0"/>
            <a:t>Формируют  положительную учебную  мотивацию</a:t>
          </a:r>
          <a:endParaRPr lang="ru-RU" sz="1800" dirty="0"/>
        </a:p>
      </dgm:t>
    </dgm:pt>
    <dgm:pt modelId="{211BF446-7532-4C88-8E01-C7A637AE627F}" type="parTrans" cxnId="{27F09629-FA69-4D52-8D9F-D324D08A5718}">
      <dgm:prSet/>
      <dgm:spPr/>
      <dgm:t>
        <a:bodyPr/>
        <a:lstStyle/>
        <a:p>
          <a:endParaRPr lang="ru-RU"/>
        </a:p>
      </dgm:t>
    </dgm:pt>
    <dgm:pt modelId="{0F06F77F-0806-4CFE-8669-835C98EF6157}" type="sibTrans" cxnId="{27F09629-FA69-4D52-8D9F-D324D08A5718}">
      <dgm:prSet/>
      <dgm:spPr/>
      <dgm:t>
        <a:bodyPr/>
        <a:lstStyle/>
        <a:p>
          <a:endParaRPr lang="ru-RU"/>
        </a:p>
      </dgm:t>
    </dgm:pt>
    <dgm:pt modelId="{08EC6A72-7DA8-4E8A-B038-E9D0EF15C2E8}">
      <dgm:prSet phldrT="[Текст]" custT="1"/>
      <dgm:spPr/>
      <dgm:t>
        <a:bodyPr/>
        <a:lstStyle/>
        <a:p>
          <a:r>
            <a:rPr lang="ru-RU" sz="1800" dirty="0" smtClean="0"/>
            <a:t>Развивают творческие способности</a:t>
          </a:r>
          <a:endParaRPr lang="ru-RU" sz="1800" dirty="0"/>
        </a:p>
      </dgm:t>
    </dgm:pt>
    <dgm:pt modelId="{DF831583-60D7-4EC8-A3D2-51F22D61D660}" type="parTrans" cxnId="{199EE274-982C-4A18-B281-CF9776D437F2}">
      <dgm:prSet/>
      <dgm:spPr/>
      <dgm:t>
        <a:bodyPr/>
        <a:lstStyle/>
        <a:p>
          <a:endParaRPr lang="ru-RU"/>
        </a:p>
      </dgm:t>
    </dgm:pt>
    <dgm:pt modelId="{E01BDF03-A2FC-4C79-923B-7B86FBF88F4F}" type="sibTrans" cxnId="{199EE274-982C-4A18-B281-CF9776D437F2}">
      <dgm:prSet/>
      <dgm:spPr/>
      <dgm:t>
        <a:bodyPr/>
        <a:lstStyle/>
        <a:p>
          <a:endParaRPr lang="ru-RU"/>
        </a:p>
      </dgm:t>
    </dgm:pt>
    <dgm:pt modelId="{3723D22C-5EC7-41E0-A546-5AEA7DB3C284}">
      <dgm:prSet phldrT="[Текст]"/>
      <dgm:spPr/>
      <dgm:t>
        <a:bodyPr/>
        <a:lstStyle/>
        <a:p>
          <a:r>
            <a:rPr lang="ru-RU" dirty="0" smtClean="0"/>
            <a:t>Активно вовлекают в образовательный процесс</a:t>
          </a:r>
          <a:endParaRPr lang="ru-RU" dirty="0"/>
        </a:p>
      </dgm:t>
    </dgm:pt>
    <dgm:pt modelId="{7AF6580D-328E-4C5A-B173-E5CE36B51056}" type="parTrans" cxnId="{1F3186DC-D42E-4244-91F1-EB28BE819071}">
      <dgm:prSet/>
      <dgm:spPr/>
      <dgm:t>
        <a:bodyPr/>
        <a:lstStyle/>
        <a:p>
          <a:endParaRPr lang="ru-RU"/>
        </a:p>
      </dgm:t>
    </dgm:pt>
    <dgm:pt modelId="{90D45C16-C22E-4B67-8D56-497804907D0A}" type="sibTrans" cxnId="{1F3186DC-D42E-4244-91F1-EB28BE819071}">
      <dgm:prSet/>
      <dgm:spPr/>
      <dgm:t>
        <a:bodyPr/>
        <a:lstStyle/>
        <a:p>
          <a:endParaRPr lang="ru-RU"/>
        </a:p>
      </dgm:t>
    </dgm:pt>
    <dgm:pt modelId="{70CDF2E6-80B5-4FCF-90A8-650B3F2D686B}">
      <dgm:prSet phldrT="[Текст]" custT="1"/>
      <dgm:spPr/>
      <dgm:t>
        <a:bodyPr/>
        <a:lstStyle/>
        <a:p>
          <a:r>
            <a:rPr lang="ru-RU" sz="1800" dirty="0" smtClean="0"/>
            <a:t>Раскрывают  личностно-индивидуальные возможности</a:t>
          </a:r>
          <a:endParaRPr lang="ru-RU" sz="1800" dirty="0"/>
        </a:p>
      </dgm:t>
    </dgm:pt>
    <dgm:pt modelId="{566288F0-E29B-4810-BF6C-A74C2128242D}" type="parTrans" cxnId="{108221D3-0D86-4EED-8154-23835179F032}">
      <dgm:prSet/>
      <dgm:spPr/>
      <dgm:t>
        <a:bodyPr/>
        <a:lstStyle/>
        <a:p>
          <a:endParaRPr lang="ru-RU"/>
        </a:p>
      </dgm:t>
    </dgm:pt>
    <dgm:pt modelId="{3A8690A7-4206-42C0-9A58-57DFEBD23BC1}" type="sibTrans" cxnId="{108221D3-0D86-4EED-8154-23835179F032}">
      <dgm:prSet/>
      <dgm:spPr/>
      <dgm:t>
        <a:bodyPr/>
        <a:lstStyle/>
        <a:p>
          <a:endParaRPr lang="ru-RU"/>
        </a:p>
      </dgm:t>
    </dgm:pt>
    <dgm:pt modelId="{44600A74-C8C8-4508-8844-FC8F9BB85C8C}">
      <dgm:prSet phldrT="[Текст]" custT="1"/>
      <dgm:spPr/>
      <dgm:t>
        <a:bodyPr/>
        <a:lstStyle/>
        <a:p>
          <a:r>
            <a:rPr lang="ru-RU" sz="1800" dirty="0" smtClean="0"/>
            <a:t>Развивают нестандартное мышление</a:t>
          </a:r>
          <a:endParaRPr lang="ru-RU" sz="1800" dirty="0"/>
        </a:p>
      </dgm:t>
    </dgm:pt>
    <dgm:pt modelId="{BC583E4D-3217-4C6B-8173-535147A3C613}" type="parTrans" cxnId="{29D3C636-A32B-4ECE-9D3A-061C4C09FC62}">
      <dgm:prSet/>
      <dgm:spPr/>
      <dgm:t>
        <a:bodyPr/>
        <a:lstStyle/>
        <a:p>
          <a:endParaRPr lang="ru-RU"/>
        </a:p>
      </dgm:t>
    </dgm:pt>
    <dgm:pt modelId="{53CB442E-CAD8-4F00-A96C-C68CB395C1CA}" type="sibTrans" cxnId="{29D3C636-A32B-4ECE-9D3A-061C4C09FC62}">
      <dgm:prSet/>
      <dgm:spPr/>
      <dgm:t>
        <a:bodyPr/>
        <a:lstStyle/>
        <a:p>
          <a:endParaRPr lang="ru-RU"/>
        </a:p>
      </dgm:t>
    </dgm:pt>
    <dgm:pt modelId="{AE0FC39D-A594-4590-94BE-8463718101A3}">
      <dgm:prSet phldrT="[Текст]"/>
      <dgm:spPr/>
      <dgm:t>
        <a:bodyPr/>
        <a:lstStyle/>
        <a:p>
          <a:r>
            <a:rPr lang="ru-RU" dirty="0" smtClean="0"/>
            <a:t>Повышают познавательную активность</a:t>
          </a:r>
          <a:endParaRPr lang="ru-RU" dirty="0"/>
        </a:p>
      </dgm:t>
    </dgm:pt>
    <dgm:pt modelId="{17051936-5796-46B2-8357-FD2788451A5F}" type="parTrans" cxnId="{F85FCB1B-538D-47B1-BE61-2BEDEDDDC099}">
      <dgm:prSet/>
      <dgm:spPr/>
      <dgm:t>
        <a:bodyPr/>
        <a:lstStyle/>
        <a:p>
          <a:endParaRPr lang="ru-RU"/>
        </a:p>
      </dgm:t>
    </dgm:pt>
    <dgm:pt modelId="{C97B61A1-9F60-4E3B-A9E1-A33A3F5E2602}" type="sibTrans" cxnId="{F85FCB1B-538D-47B1-BE61-2BEDEDDDC099}">
      <dgm:prSet/>
      <dgm:spPr/>
      <dgm:t>
        <a:bodyPr/>
        <a:lstStyle/>
        <a:p>
          <a:endParaRPr lang="ru-RU"/>
        </a:p>
      </dgm:t>
    </dgm:pt>
    <dgm:pt modelId="{626D1F93-C89B-489C-9897-185BA5D272E1}">
      <dgm:prSet phldrT="[Текст]" phldr="1"/>
      <dgm:spPr/>
      <dgm:t>
        <a:bodyPr/>
        <a:lstStyle/>
        <a:p>
          <a:endParaRPr lang="ru-RU" dirty="0"/>
        </a:p>
      </dgm:t>
    </dgm:pt>
    <dgm:pt modelId="{94F6BD82-C918-480D-BB4E-1D013D0F8840}" type="parTrans" cxnId="{731E3EA9-18D7-4A89-89A6-DEF03DB4881B}">
      <dgm:prSet/>
      <dgm:spPr/>
      <dgm:t>
        <a:bodyPr/>
        <a:lstStyle/>
        <a:p>
          <a:endParaRPr lang="ru-RU"/>
        </a:p>
      </dgm:t>
    </dgm:pt>
    <dgm:pt modelId="{9DE5AD03-C758-46FA-A601-BAC900ACDB91}" type="sibTrans" cxnId="{731E3EA9-18D7-4A89-89A6-DEF03DB4881B}">
      <dgm:prSet/>
      <dgm:spPr/>
      <dgm:t>
        <a:bodyPr/>
        <a:lstStyle/>
        <a:p>
          <a:endParaRPr lang="ru-RU"/>
        </a:p>
      </dgm:t>
    </dgm:pt>
    <dgm:pt modelId="{3DABF20F-093A-4260-9C9E-145A533A6552}">
      <dgm:prSet phldrT="[Текст]" phldr="1"/>
      <dgm:spPr/>
      <dgm:t>
        <a:bodyPr/>
        <a:lstStyle/>
        <a:p>
          <a:endParaRPr lang="ru-RU" dirty="0"/>
        </a:p>
      </dgm:t>
    </dgm:pt>
    <dgm:pt modelId="{3405056E-2E91-4226-A894-C2F497720D7B}" type="parTrans" cxnId="{029EE113-8051-42DE-A0D3-29C623D90C43}">
      <dgm:prSet/>
      <dgm:spPr/>
      <dgm:t>
        <a:bodyPr/>
        <a:lstStyle/>
        <a:p>
          <a:endParaRPr lang="ru-RU"/>
        </a:p>
      </dgm:t>
    </dgm:pt>
    <dgm:pt modelId="{68022252-C033-4927-BAF8-F513385D4625}" type="sibTrans" cxnId="{029EE113-8051-42DE-A0D3-29C623D90C43}">
      <dgm:prSet/>
      <dgm:spPr/>
      <dgm:t>
        <a:bodyPr/>
        <a:lstStyle/>
        <a:p>
          <a:endParaRPr lang="ru-RU"/>
        </a:p>
      </dgm:t>
    </dgm:pt>
    <dgm:pt modelId="{4C7F4805-9884-4E3E-A7E5-E4A302A44F9E}">
      <dgm:prSet custT="1"/>
      <dgm:spPr/>
      <dgm:t>
        <a:bodyPr/>
        <a:lstStyle/>
        <a:p>
          <a:r>
            <a:rPr lang="ru-RU" sz="1400" dirty="0" smtClean="0"/>
            <a:t>позволяют с большей эффективностью усваивать большой объём материала</a:t>
          </a:r>
          <a:endParaRPr lang="ru-RU" sz="1400" dirty="0"/>
        </a:p>
      </dgm:t>
    </dgm:pt>
    <dgm:pt modelId="{3D675B3D-752E-412B-8D02-F5E3C440AA84}" type="parTrans" cxnId="{84D3B143-DA28-47F5-9BF7-DE5D760B8690}">
      <dgm:prSet/>
      <dgm:spPr/>
      <dgm:t>
        <a:bodyPr/>
        <a:lstStyle/>
        <a:p>
          <a:endParaRPr lang="ru-RU"/>
        </a:p>
      </dgm:t>
    </dgm:pt>
    <dgm:pt modelId="{EDCFE81E-3A82-492C-9A97-588E61C3A117}" type="sibTrans" cxnId="{84D3B143-DA28-47F5-9BF7-DE5D760B8690}">
      <dgm:prSet/>
      <dgm:spPr/>
      <dgm:t>
        <a:bodyPr/>
        <a:lstStyle/>
        <a:p>
          <a:endParaRPr lang="ru-RU"/>
        </a:p>
      </dgm:t>
    </dgm:pt>
    <dgm:pt modelId="{72440CDD-6D69-4082-9BC3-D846BFDC38BC}">
      <dgm:prSet custT="1"/>
      <dgm:spPr/>
      <dgm:t>
        <a:bodyPr/>
        <a:lstStyle/>
        <a:p>
          <a:r>
            <a:rPr lang="ru-RU" sz="1800" dirty="0" smtClean="0"/>
            <a:t>развивают коммуникативные качества личности</a:t>
          </a:r>
          <a:endParaRPr lang="ru-RU" sz="1800" dirty="0"/>
        </a:p>
      </dgm:t>
    </dgm:pt>
    <dgm:pt modelId="{A7048CF8-16C1-4160-8454-155FDBD2C656}" type="parTrans" cxnId="{42385A5A-C2CE-4940-9DBF-3412FD0E85B7}">
      <dgm:prSet/>
      <dgm:spPr/>
      <dgm:t>
        <a:bodyPr/>
        <a:lstStyle/>
        <a:p>
          <a:endParaRPr lang="ru-RU"/>
        </a:p>
      </dgm:t>
    </dgm:pt>
    <dgm:pt modelId="{DD9A3874-2541-4035-8676-955BEAB30E62}" type="sibTrans" cxnId="{42385A5A-C2CE-4940-9DBF-3412FD0E85B7}">
      <dgm:prSet/>
      <dgm:spPr/>
      <dgm:t>
        <a:bodyPr/>
        <a:lstStyle/>
        <a:p>
          <a:endParaRPr lang="ru-RU"/>
        </a:p>
      </dgm:t>
    </dgm:pt>
    <dgm:pt modelId="{783236D1-9F6E-4921-BD0F-A844CA900D92}" type="pres">
      <dgm:prSet presAssocID="{52F625CB-2AE7-4633-88DD-0AD9743E2E2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FF86B-189A-4371-BC31-86010E5B03D6}" type="pres">
      <dgm:prSet presAssocID="{AE0FC39D-A594-4590-94BE-8463718101A3}" presName="boxAndChildren" presStyleCnt="0"/>
      <dgm:spPr/>
    </dgm:pt>
    <dgm:pt modelId="{62787174-A4E7-4F69-A15D-A108CE8C328B}" type="pres">
      <dgm:prSet presAssocID="{AE0FC39D-A594-4590-94BE-8463718101A3}" presName="parentTextBox" presStyleLbl="node1" presStyleIdx="0" presStyleCnt="3"/>
      <dgm:spPr/>
      <dgm:t>
        <a:bodyPr/>
        <a:lstStyle/>
        <a:p>
          <a:endParaRPr lang="ru-RU"/>
        </a:p>
      </dgm:t>
    </dgm:pt>
    <dgm:pt modelId="{787F9062-B4BD-4477-A024-31A6D197E6D9}" type="pres">
      <dgm:prSet presAssocID="{AE0FC39D-A594-4590-94BE-8463718101A3}" presName="entireBox" presStyleLbl="node1" presStyleIdx="0" presStyleCnt="3"/>
      <dgm:spPr/>
      <dgm:t>
        <a:bodyPr/>
        <a:lstStyle/>
        <a:p>
          <a:endParaRPr lang="ru-RU"/>
        </a:p>
      </dgm:t>
    </dgm:pt>
    <dgm:pt modelId="{44CACF93-E724-4A4D-8BAE-6E1E72064845}" type="pres">
      <dgm:prSet presAssocID="{AE0FC39D-A594-4590-94BE-8463718101A3}" presName="descendantBox" presStyleCnt="0"/>
      <dgm:spPr/>
    </dgm:pt>
    <dgm:pt modelId="{B330A16F-3DA3-498A-AA3B-0407B11C92AA}" type="pres">
      <dgm:prSet presAssocID="{626D1F93-C89B-489C-9897-185BA5D272E1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54D19A-3A86-49BC-86A8-FFB6B5B54E34}" type="pres">
      <dgm:prSet presAssocID="{72440CDD-6D69-4082-9BC3-D846BFDC38B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017DC-37AA-425E-B1E7-9A97AE44A9CD}" type="pres">
      <dgm:prSet presAssocID="{4C7F4805-9884-4E3E-A7E5-E4A302A44F9E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4D7B29-F878-43C0-ABD7-AAEA8DF2DEAF}" type="pres">
      <dgm:prSet presAssocID="{3DABF20F-093A-4260-9C9E-145A533A6552}" presName="childTextBox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5D45A-7907-4426-B149-1E8937EACC03}" type="pres">
      <dgm:prSet presAssocID="{90D45C16-C22E-4B67-8D56-497804907D0A}" presName="sp" presStyleCnt="0"/>
      <dgm:spPr/>
    </dgm:pt>
    <dgm:pt modelId="{5015873E-BE59-4574-A587-208F2674AC06}" type="pres">
      <dgm:prSet presAssocID="{3723D22C-5EC7-41E0-A546-5AEA7DB3C284}" presName="arrowAndChildren" presStyleCnt="0"/>
      <dgm:spPr/>
    </dgm:pt>
    <dgm:pt modelId="{C080772F-392E-4ACF-9005-E26B0B656FE1}" type="pres">
      <dgm:prSet presAssocID="{3723D22C-5EC7-41E0-A546-5AEA7DB3C284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A1F3FA65-8379-409F-9D07-60F2D534401D}" type="pres">
      <dgm:prSet presAssocID="{3723D22C-5EC7-41E0-A546-5AEA7DB3C284}" presName="arrow" presStyleLbl="node1" presStyleIdx="1" presStyleCnt="3"/>
      <dgm:spPr/>
      <dgm:t>
        <a:bodyPr/>
        <a:lstStyle/>
        <a:p>
          <a:endParaRPr lang="ru-RU"/>
        </a:p>
      </dgm:t>
    </dgm:pt>
    <dgm:pt modelId="{15B8F5E8-D3CF-44CF-9CD1-581A346616EB}" type="pres">
      <dgm:prSet presAssocID="{3723D22C-5EC7-41E0-A546-5AEA7DB3C284}" presName="descendantArrow" presStyleCnt="0"/>
      <dgm:spPr/>
    </dgm:pt>
    <dgm:pt modelId="{CF64C246-2E44-4207-96DA-935168EBBBDA}" type="pres">
      <dgm:prSet presAssocID="{70CDF2E6-80B5-4FCF-90A8-650B3F2D686B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DA070-DEEF-4C12-A6F0-906BD2AD93E5}" type="pres">
      <dgm:prSet presAssocID="{44600A74-C8C8-4508-8844-FC8F9BB85C8C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EF34B-4C66-466B-9B95-E888B4B728FC}" type="pres">
      <dgm:prSet presAssocID="{8156C028-D422-4DC6-9E29-9CCE01E81BC2}" presName="sp" presStyleCnt="0"/>
      <dgm:spPr/>
    </dgm:pt>
    <dgm:pt modelId="{CD5A4958-73C8-48BF-A8C6-5E9395F02CA1}" type="pres">
      <dgm:prSet presAssocID="{B3382727-A60F-4E9C-951B-8D6673E82A13}" presName="arrowAndChildren" presStyleCnt="0"/>
      <dgm:spPr/>
    </dgm:pt>
    <dgm:pt modelId="{BE0B9573-D264-4CFB-BCE9-D11360F4788A}" type="pres">
      <dgm:prSet presAssocID="{B3382727-A60F-4E9C-951B-8D6673E82A13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096B9D1-BA3C-4C47-8AE5-72F5B7401165}" type="pres">
      <dgm:prSet presAssocID="{B3382727-A60F-4E9C-951B-8D6673E82A13}" presName="arrow" presStyleLbl="node1" presStyleIdx="2" presStyleCnt="3"/>
      <dgm:spPr/>
      <dgm:t>
        <a:bodyPr/>
        <a:lstStyle/>
        <a:p>
          <a:endParaRPr lang="ru-RU"/>
        </a:p>
      </dgm:t>
    </dgm:pt>
    <dgm:pt modelId="{6E9AE8D1-2422-4915-AB15-7718684D1058}" type="pres">
      <dgm:prSet presAssocID="{B3382727-A60F-4E9C-951B-8D6673E82A13}" presName="descendantArrow" presStyleCnt="0"/>
      <dgm:spPr/>
    </dgm:pt>
    <dgm:pt modelId="{A0894B52-9B84-4D74-89AC-6243C1EDD6A1}" type="pres">
      <dgm:prSet presAssocID="{F4DC550A-630A-4358-BC8A-124A7415F876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0241E-C1C2-4AFD-91AE-195D11010ABC}" type="pres">
      <dgm:prSet presAssocID="{08EC6A72-7DA8-4E8A-B038-E9D0EF15C2E8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385A5A-C2CE-4940-9DBF-3412FD0E85B7}" srcId="{AE0FC39D-A594-4590-94BE-8463718101A3}" destId="{72440CDD-6D69-4082-9BC3-D846BFDC38BC}" srcOrd="1" destOrd="0" parTransId="{A7048CF8-16C1-4160-8454-155FDBD2C656}" sibTransId="{DD9A3874-2541-4035-8676-955BEAB30E62}"/>
    <dgm:cxn modelId="{29D3C636-A32B-4ECE-9D3A-061C4C09FC62}" srcId="{3723D22C-5EC7-41E0-A546-5AEA7DB3C284}" destId="{44600A74-C8C8-4508-8844-FC8F9BB85C8C}" srcOrd="1" destOrd="0" parTransId="{BC583E4D-3217-4C6B-8173-535147A3C613}" sibTransId="{53CB442E-CAD8-4F00-A96C-C68CB395C1CA}"/>
    <dgm:cxn modelId="{36AA71EF-8D55-4D12-BC05-1D8B99A07433}" type="presOf" srcId="{72440CDD-6D69-4082-9BC3-D846BFDC38BC}" destId="{E254D19A-3A86-49BC-86A8-FFB6B5B54E34}" srcOrd="0" destOrd="0" presId="urn:microsoft.com/office/officeart/2005/8/layout/process4"/>
    <dgm:cxn modelId="{27ED2113-F474-45D2-AA0D-A23C4E277A72}" type="presOf" srcId="{3723D22C-5EC7-41E0-A546-5AEA7DB3C284}" destId="{A1F3FA65-8379-409F-9D07-60F2D534401D}" srcOrd="1" destOrd="0" presId="urn:microsoft.com/office/officeart/2005/8/layout/process4"/>
    <dgm:cxn modelId="{731E3EA9-18D7-4A89-89A6-DEF03DB4881B}" srcId="{AE0FC39D-A594-4590-94BE-8463718101A3}" destId="{626D1F93-C89B-489C-9897-185BA5D272E1}" srcOrd="0" destOrd="0" parTransId="{94F6BD82-C918-480D-BB4E-1D013D0F8840}" sibTransId="{9DE5AD03-C758-46FA-A601-BAC900ACDB91}"/>
    <dgm:cxn modelId="{47D4BC67-9CE9-4BC7-8F51-8E36790A0F9E}" type="presOf" srcId="{F4DC550A-630A-4358-BC8A-124A7415F876}" destId="{A0894B52-9B84-4D74-89AC-6243C1EDD6A1}" srcOrd="0" destOrd="0" presId="urn:microsoft.com/office/officeart/2005/8/layout/process4"/>
    <dgm:cxn modelId="{A098C779-1A60-49AC-A9C6-698032095A66}" type="presOf" srcId="{08EC6A72-7DA8-4E8A-B038-E9D0EF15C2E8}" destId="{E810241E-C1C2-4AFD-91AE-195D11010ABC}" srcOrd="0" destOrd="0" presId="urn:microsoft.com/office/officeart/2005/8/layout/process4"/>
    <dgm:cxn modelId="{27F09629-FA69-4D52-8D9F-D324D08A5718}" srcId="{B3382727-A60F-4E9C-951B-8D6673E82A13}" destId="{F4DC550A-630A-4358-BC8A-124A7415F876}" srcOrd="0" destOrd="0" parTransId="{211BF446-7532-4C88-8E01-C7A637AE627F}" sibTransId="{0F06F77F-0806-4CFE-8669-835C98EF6157}"/>
    <dgm:cxn modelId="{616936DE-7D10-4167-AF5A-69A2DE02A7BD}" type="presOf" srcId="{44600A74-C8C8-4508-8844-FC8F9BB85C8C}" destId="{063DA070-DEEF-4C12-A6F0-906BD2AD93E5}" srcOrd="0" destOrd="0" presId="urn:microsoft.com/office/officeart/2005/8/layout/process4"/>
    <dgm:cxn modelId="{662496C9-3E17-4988-ADB4-7DA0CFB56875}" type="presOf" srcId="{3DABF20F-093A-4260-9C9E-145A533A6552}" destId="{CF4D7B29-F878-43C0-ABD7-AAEA8DF2DEAF}" srcOrd="0" destOrd="0" presId="urn:microsoft.com/office/officeart/2005/8/layout/process4"/>
    <dgm:cxn modelId="{108221D3-0D86-4EED-8154-23835179F032}" srcId="{3723D22C-5EC7-41E0-A546-5AEA7DB3C284}" destId="{70CDF2E6-80B5-4FCF-90A8-650B3F2D686B}" srcOrd="0" destOrd="0" parTransId="{566288F0-E29B-4810-BF6C-A74C2128242D}" sibTransId="{3A8690A7-4206-42C0-9A58-57DFEBD23BC1}"/>
    <dgm:cxn modelId="{45D62A35-0641-484A-AC81-E5D2175AF3FB}" type="presOf" srcId="{B3382727-A60F-4E9C-951B-8D6673E82A13}" destId="{A096B9D1-BA3C-4C47-8AE5-72F5B7401165}" srcOrd="1" destOrd="0" presId="urn:microsoft.com/office/officeart/2005/8/layout/process4"/>
    <dgm:cxn modelId="{199EE274-982C-4A18-B281-CF9776D437F2}" srcId="{B3382727-A60F-4E9C-951B-8D6673E82A13}" destId="{08EC6A72-7DA8-4E8A-B038-E9D0EF15C2E8}" srcOrd="1" destOrd="0" parTransId="{DF831583-60D7-4EC8-A3D2-51F22D61D660}" sibTransId="{E01BDF03-A2FC-4C79-923B-7B86FBF88F4F}"/>
    <dgm:cxn modelId="{6F05E04E-AA33-4594-BDEE-ECE656BC11E6}" type="presOf" srcId="{B3382727-A60F-4E9C-951B-8D6673E82A13}" destId="{BE0B9573-D264-4CFB-BCE9-D11360F4788A}" srcOrd="0" destOrd="0" presId="urn:microsoft.com/office/officeart/2005/8/layout/process4"/>
    <dgm:cxn modelId="{1F3186DC-D42E-4244-91F1-EB28BE819071}" srcId="{52F625CB-2AE7-4633-88DD-0AD9743E2E2A}" destId="{3723D22C-5EC7-41E0-A546-5AEA7DB3C284}" srcOrd="1" destOrd="0" parTransId="{7AF6580D-328E-4C5A-B173-E5CE36B51056}" sibTransId="{90D45C16-C22E-4B67-8D56-497804907D0A}"/>
    <dgm:cxn modelId="{70617203-5895-4DF2-8756-28FECFA7350E}" type="presOf" srcId="{3723D22C-5EC7-41E0-A546-5AEA7DB3C284}" destId="{C080772F-392E-4ACF-9005-E26B0B656FE1}" srcOrd="0" destOrd="0" presId="urn:microsoft.com/office/officeart/2005/8/layout/process4"/>
    <dgm:cxn modelId="{81BBA876-C3E3-4AFC-90CD-C9C8023E05D5}" type="presOf" srcId="{AE0FC39D-A594-4590-94BE-8463718101A3}" destId="{62787174-A4E7-4F69-A15D-A108CE8C328B}" srcOrd="0" destOrd="0" presId="urn:microsoft.com/office/officeart/2005/8/layout/process4"/>
    <dgm:cxn modelId="{0734A7BD-8764-426F-80BF-00442285F836}" type="presOf" srcId="{626D1F93-C89B-489C-9897-185BA5D272E1}" destId="{B330A16F-3DA3-498A-AA3B-0407B11C92AA}" srcOrd="0" destOrd="0" presId="urn:microsoft.com/office/officeart/2005/8/layout/process4"/>
    <dgm:cxn modelId="{2123425F-68A7-41D5-84FB-E863C8259152}" type="presOf" srcId="{70CDF2E6-80B5-4FCF-90A8-650B3F2D686B}" destId="{CF64C246-2E44-4207-96DA-935168EBBBDA}" srcOrd="0" destOrd="0" presId="urn:microsoft.com/office/officeart/2005/8/layout/process4"/>
    <dgm:cxn modelId="{029EE113-8051-42DE-A0D3-29C623D90C43}" srcId="{AE0FC39D-A594-4590-94BE-8463718101A3}" destId="{3DABF20F-093A-4260-9C9E-145A533A6552}" srcOrd="3" destOrd="0" parTransId="{3405056E-2E91-4226-A894-C2F497720D7B}" sibTransId="{68022252-C033-4927-BAF8-F513385D4625}"/>
    <dgm:cxn modelId="{1C6DE64E-0305-4E14-8FFC-8C7FE78D2043}" type="presOf" srcId="{4C7F4805-9884-4E3E-A7E5-E4A302A44F9E}" destId="{B3E017DC-37AA-425E-B1E7-9A97AE44A9CD}" srcOrd="0" destOrd="0" presId="urn:microsoft.com/office/officeart/2005/8/layout/process4"/>
    <dgm:cxn modelId="{F603FB37-EE4D-4D03-9B8C-EF84AF8FD335}" srcId="{52F625CB-2AE7-4633-88DD-0AD9743E2E2A}" destId="{B3382727-A60F-4E9C-951B-8D6673E82A13}" srcOrd="0" destOrd="0" parTransId="{077FDF15-6E34-4A3B-9A86-8104EF6B0557}" sibTransId="{8156C028-D422-4DC6-9E29-9CCE01E81BC2}"/>
    <dgm:cxn modelId="{74C4551A-1D3C-45E4-B7AE-3F069B859EF4}" type="presOf" srcId="{52F625CB-2AE7-4633-88DD-0AD9743E2E2A}" destId="{783236D1-9F6E-4921-BD0F-A844CA900D92}" srcOrd="0" destOrd="0" presId="urn:microsoft.com/office/officeart/2005/8/layout/process4"/>
    <dgm:cxn modelId="{84D3B143-DA28-47F5-9BF7-DE5D760B8690}" srcId="{AE0FC39D-A594-4590-94BE-8463718101A3}" destId="{4C7F4805-9884-4E3E-A7E5-E4A302A44F9E}" srcOrd="2" destOrd="0" parTransId="{3D675B3D-752E-412B-8D02-F5E3C440AA84}" sibTransId="{EDCFE81E-3A82-492C-9A97-588E61C3A117}"/>
    <dgm:cxn modelId="{86752EBC-C236-4182-91A7-39B2D56B22D6}" type="presOf" srcId="{AE0FC39D-A594-4590-94BE-8463718101A3}" destId="{787F9062-B4BD-4477-A024-31A6D197E6D9}" srcOrd="1" destOrd="0" presId="urn:microsoft.com/office/officeart/2005/8/layout/process4"/>
    <dgm:cxn modelId="{F85FCB1B-538D-47B1-BE61-2BEDEDDDC099}" srcId="{52F625CB-2AE7-4633-88DD-0AD9743E2E2A}" destId="{AE0FC39D-A594-4590-94BE-8463718101A3}" srcOrd="2" destOrd="0" parTransId="{17051936-5796-46B2-8357-FD2788451A5F}" sibTransId="{C97B61A1-9F60-4E3B-A9E1-A33A3F5E2602}"/>
    <dgm:cxn modelId="{4E9FAE8F-5F57-4FD8-B6AF-198091FEFC3A}" type="presParOf" srcId="{783236D1-9F6E-4921-BD0F-A844CA900D92}" destId="{6BEFF86B-189A-4371-BC31-86010E5B03D6}" srcOrd="0" destOrd="0" presId="urn:microsoft.com/office/officeart/2005/8/layout/process4"/>
    <dgm:cxn modelId="{B2380391-5A5B-40FF-80DF-CB5519389E1B}" type="presParOf" srcId="{6BEFF86B-189A-4371-BC31-86010E5B03D6}" destId="{62787174-A4E7-4F69-A15D-A108CE8C328B}" srcOrd="0" destOrd="0" presId="urn:microsoft.com/office/officeart/2005/8/layout/process4"/>
    <dgm:cxn modelId="{71746FCD-7544-4275-9DC3-E4C531F3669D}" type="presParOf" srcId="{6BEFF86B-189A-4371-BC31-86010E5B03D6}" destId="{787F9062-B4BD-4477-A024-31A6D197E6D9}" srcOrd="1" destOrd="0" presId="urn:microsoft.com/office/officeart/2005/8/layout/process4"/>
    <dgm:cxn modelId="{E7CE86CB-3B49-42EC-B23A-5BB85F8EB61F}" type="presParOf" srcId="{6BEFF86B-189A-4371-BC31-86010E5B03D6}" destId="{44CACF93-E724-4A4D-8BAE-6E1E72064845}" srcOrd="2" destOrd="0" presId="urn:microsoft.com/office/officeart/2005/8/layout/process4"/>
    <dgm:cxn modelId="{B959C43A-2FFC-4A8A-9D8A-EF54E65058C4}" type="presParOf" srcId="{44CACF93-E724-4A4D-8BAE-6E1E72064845}" destId="{B330A16F-3DA3-498A-AA3B-0407B11C92AA}" srcOrd="0" destOrd="0" presId="urn:microsoft.com/office/officeart/2005/8/layout/process4"/>
    <dgm:cxn modelId="{74B68758-2A81-4067-907E-313FDBD94AAE}" type="presParOf" srcId="{44CACF93-E724-4A4D-8BAE-6E1E72064845}" destId="{E254D19A-3A86-49BC-86A8-FFB6B5B54E34}" srcOrd="1" destOrd="0" presId="urn:microsoft.com/office/officeart/2005/8/layout/process4"/>
    <dgm:cxn modelId="{2EBDDA20-C57E-499D-AA19-47B9FC1D62B4}" type="presParOf" srcId="{44CACF93-E724-4A4D-8BAE-6E1E72064845}" destId="{B3E017DC-37AA-425E-B1E7-9A97AE44A9CD}" srcOrd="2" destOrd="0" presId="urn:microsoft.com/office/officeart/2005/8/layout/process4"/>
    <dgm:cxn modelId="{7AFD25DD-982A-43DD-B960-CEBEE11A5BD6}" type="presParOf" srcId="{44CACF93-E724-4A4D-8BAE-6E1E72064845}" destId="{CF4D7B29-F878-43C0-ABD7-AAEA8DF2DEAF}" srcOrd="3" destOrd="0" presId="urn:microsoft.com/office/officeart/2005/8/layout/process4"/>
    <dgm:cxn modelId="{6AEFAB98-B2C2-40A2-8288-E359485448C5}" type="presParOf" srcId="{783236D1-9F6E-4921-BD0F-A844CA900D92}" destId="{A695D45A-7907-4426-B149-1E8937EACC03}" srcOrd="1" destOrd="0" presId="urn:microsoft.com/office/officeart/2005/8/layout/process4"/>
    <dgm:cxn modelId="{98CF831E-4334-40B6-A28A-5D90553F60F0}" type="presParOf" srcId="{783236D1-9F6E-4921-BD0F-A844CA900D92}" destId="{5015873E-BE59-4574-A587-208F2674AC06}" srcOrd="2" destOrd="0" presId="urn:microsoft.com/office/officeart/2005/8/layout/process4"/>
    <dgm:cxn modelId="{112EDB22-ED4F-41D5-B478-CC014659C844}" type="presParOf" srcId="{5015873E-BE59-4574-A587-208F2674AC06}" destId="{C080772F-392E-4ACF-9005-E26B0B656FE1}" srcOrd="0" destOrd="0" presId="urn:microsoft.com/office/officeart/2005/8/layout/process4"/>
    <dgm:cxn modelId="{2F6EBFE8-5313-4CEB-9AAC-F9D749452416}" type="presParOf" srcId="{5015873E-BE59-4574-A587-208F2674AC06}" destId="{A1F3FA65-8379-409F-9D07-60F2D534401D}" srcOrd="1" destOrd="0" presId="urn:microsoft.com/office/officeart/2005/8/layout/process4"/>
    <dgm:cxn modelId="{8332FD9D-2D74-4549-B3D6-929CE8EF9FB8}" type="presParOf" srcId="{5015873E-BE59-4574-A587-208F2674AC06}" destId="{15B8F5E8-D3CF-44CF-9CD1-581A346616EB}" srcOrd="2" destOrd="0" presId="urn:microsoft.com/office/officeart/2005/8/layout/process4"/>
    <dgm:cxn modelId="{E1E66498-051B-4827-B148-0F1E1B6E05FB}" type="presParOf" srcId="{15B8F5E8-D3CF-44CF-9CD1-581A346616EB}" destId="{CF64C246-2E44-4207-96DA-935168EBBBDA}" srcOrd="0" destOrd="0" presId="urn:microsoft.com/office/officeart/2005/8/layout/process4"/>
    <dgm:cxn modelId="{D5E77398-41D7-485A-BFF2-645E038E7805}" type="presParOf" srcId="{15B8F5E8-D3CF-44CF-9CD1-581A346616EB}" destId="{063DA070-DEEF-4C12-A6F0-906BD2AD93E5}" srcOrd="1" destOrd="0" presId="urn:microsoft.com/office/officeart/2005/8/layout/process4"/>
    <dgm:cxn modelId="{FD283385-A52C-4470-B300-933FA416BB1D}" type="presParOf" srcId="{783236D1-9F6E-4921-BD0F-A844CA900D92}" destId="{28BEF34B-4C66-466B-9B95-E888B4B728FC}" srcOrd="3" destOrd="0" presId="urn:microsoft.com/office/officeart/2005/8/layout/process4"/>
    <dgm:cxn modelId="{B0865447-800E-4DA9-9A7C-B092F8BBC045}" type="presParOf" srcId="{783236D1-9F6E-4921-BD0F-A844CA900D92}" destId="{CD5A4958-73C8-48BF-A8C6-5E9395F02CA1}" srcOrd="4" destOrd="0" presId="urn:microsoft.com/office/officeart/2005/8/layout/process4"/>
    <dgm:cxn modelId="{CBE7B660-D57B-4931-A485-979699578E9A}" type="presParOf" srcId="{CD5A4958-73C8-48BF-A8C6-5E9395F02CA1}" destId="{BE0B9573-D264-4CFB-BCE9-D11360F4788A}" srcOrd="0" destOrd="0" presId="urn:microsoft.com/office/officeart/2005/8/layout/process4"/>
    <dgm:cxn modelId="{8BDAA015-2BB3-4B0E-B8E4-8AF0ED06F189}" type="presParOf" srcId="{CD5A4958-73C8-48BF-A8C6-5E9395F02CA1}" destId="{A096B9D1-BA3C-4C47-8AE5-72F5B7401165}" srcOrd="1" destOrd="0" presId="urn:microsoft.com/office/officeart/2005/8/layout/process4"/>
    <dgm:cxn modelId="{760A7EF0-9229-4EC3-993A-56FF03E9B5D2}" type="presParOf" srcId="{CD5A4958-73C8-48BF-A8C6-5E9395F02CA1}" destId="{6E9AE8D1-2422-4915-AB15-7718684D1058}" srcOrd="2" destOrd="0" presId="urn:microsoft.com/office/officeart/2005/8/layout/process4"/>
    <dgm:cxn modelId="{ED40BA17-A03E-46F1-9845-48B71D6AAC53}" type="presParOf" srcId="{6E9AE8D1-2422-4915-AB15-7718684D1058}" destId="{A0894B52-9B84-4D74-89AC-6243C1EDD6A1}" srcOrd="0" destOrd="0" presId="urn:microsoft.com/office/officeart/2005/8/layout/process4"/>
    <dgm:cxn modelId="{5FC0C6E6-F351-4A25-945E-F5055C742924}" type="presParOf" srcId="{6E9AE8D1-2422-4915-AB15-7718684D1058}" destId="{E810241E-C1C2-4AFD-91AE-195D11010AB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1FB7C-1558-4C5A-8019-B0D222BDE4F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5BE2C-A958-4A53-894D-2092D8BAE5A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528DC89-D919-41D4-9DF2-2EE2B477E3B3}" type="parTrans" cxnId="{41AC5970-D6C4-4DAC-8D9D-777E99A4821F}">
      <dgm:prSet/>
      <dgm:spPr/>
      <dgm:t>
        <a:bodyPr/>
        <a:lstStyle/>
        <a:p>
          <a:endParaRPr lang="ru-RU"/>
        </a:p>
      </dgm:t>
    </dgm:pt>
    <dgm:pt modelId="{D299AC2F-14BB-4E8B-88BF-F3F6EF38F66D}" type="sibTrans" cxnId="{41AC5970-D6C4-4DAC-8D9D-777E99A4821F}">
      <dgm:prSet/>
      <dgm:spPr/>
      <dgm:t>
        <a:bodyPr/>
        <a:lstStyle/>
        <a:p>
          <a:endParaRPr lang="ru-RU"/>
        </a:p>
      </dgm:t>
    </dgm:pt>
    <dgm:pt modelId="{329CACFF-FD16-45AB-B1C7-A89CADD3340E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получать  продукт(информацию) из сети Интернет или других источников в готовом виде и использовать </a:t>
          </a:r>
          <a:r>
            <a:rPr lang="ru-RU" dirty="0" smtClean="0">
              <a:solidFill>
                <a:srgbClr val="C00000"/>
              </a:solidFill>
            </a:rPr>
            <a:t>его</a:t>
          </a:r>
          <a:endParaRPr lang="ru-RU" dirty="0">
            <a:solidFill>
              <a:srgbClr val="C00000"/>
            </a:solidFill>
          </a:endParaRPr>
        </a:p>
      </dgm:t>
    </dgm:pt>
    <dgm:pt modelId="{A7A62897-A6A1-4255-9EDD-46C9068824B5}" type="parTrans" cxnId="{F6E18A2F-F6EC-48EF-9705-F1464D981506}">
      <dgm:prSet/>
      <dgm:spPr/>
      <dgm:t>
        <a:bodyPr/>
        <a:lstStyle/>
        <a:p>
          <a:endParaRPr lang="ru-RU"/>
        </a:p>
      </dgm:t>
    </dgm:pt>
    <dgm:pt modelId="{F0F0EB88-6A32-4604-B624-B980D67C3A17}" type="sibTrans" cxnId="{F6E18A2F-F6EC-48EF-9705-F1464D981506}">
      <dgm:prSet/>
      <dgm:spPr/>
      <dgm:t>
        <a:bodyPr/>
        <a:lstStyle/>
        <a:p>
          <a:endParaRPr lang="ru-RU"/>
        </a:p>
      </dgm:t>
    </dgm:pt>
    <dgm:pt modelId="{7018F996-CCAC-45EA-A66E-C87D21CB6486}">
      <dgm:prSet phldrT="[Текст]" phldr="1"/>
      <dgm:spPr/>
      <dgm:t>
        <a:bodyPr/>
        <a:lstStyle/>
        <a:p>
          <a:endParaRPr lang="ru-RU" dirty="0"/>
        </a:p>
      </dgm:t>
    </dgm:pt>
    <dgm:pt modelId="{F431271C-2E3B-40D2-AD24-C5ACC8756256}" type="parTrans" cxnId="{E2FED741-EF87-4FCE-A504-B2A252A9B6E3}">
      <dgm:prSet/>
      <dgm:spPr/>
      <dgm:t>
        <a:bodyPr/>
        <a:lstStyle/>
        <a:p>
          <a:endParaRPr lang="ru-RU"/>
        </a:p>
      </dgm:t>
    </dgm:pt>
    <dgm:pt modelId="{ACAC4B0E-BD8C-4B43-A981-818063CACFE1}" type="sibTrans" cxnId="{E2FED741-EF87-4FCE-A504-B2A252A9B6E3}">
      <dgm:prSet/>
      <dgm:spPr/>
      <dgm:t>
        <a:bodyPr/>
        <a:lstStyle/>
        <a:p>
          <a:endParaRPr lang="ru-RU"/>
        </a:p>
      </dgm:t>
    </dgm:pt>
    <dgm:pt modelId="{1CB48DE5-AAB2-4583-818F-34E55F59387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50545E48-4D8D-413B-9A93-5B9BF18A4836}" type="parTrans" cxnId="{EC47EF4D-DAC9-4A0F-9010-CAD56755D8F0}">
      <dgm:prSet/>
      <dgm:spPr/>
      <dgm:t>
        <a:bodyPr/>
        <a:lstStyle/>
        <a:p>
          <a:endParaRPr lang="ru-RU"/>
        </a:p>
      </dgm:t>
    </dgm:pt>
    <dgm:pt modelId="{50D18984-08C8-44CC-99A9-D6E2793955B8}" type="sibTrans" cxnId="{EC47EF4D-DAC9-4A0F-9010-CAD56755D8F0}">
      <dgm:prSet/>
      <dgm:spPr/>
      <dgm:t>
        <a:bodyPr/>
        <a:lstStyle/>
        <a:p>
          <a:endParaRPr lang="ru-RU"/>
        </a:p>
      </dgm:t>
    </dgm:pt>
    <dgm:pt modelId="{3E8C3AE3-D2D1-4F51-BC72-22D6C92F8348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создавать продукт (информацию) самостоятельно</a:t>
          </a:r>
          <a:endParaRPr lang="ru-RU" dirty="0">
            <a:solidFill>
              <a:srgbClr val="C00000"/>
            </a:solidFill>
          </a:endParaRPr>
        </a:p>
      </dgm:t>
    </dgm:pt>
    <dgm:pt modelId="{C7EA728A-A1FE-4649-AF34-3C165F19F54A}" type="parTrans" cxnId="{0C09032E-A0A4-4B19-BA40-89B14724B9A2}">
      <dgm:prSet/>
      <dgm:spPr/>
      <dgm:t>
        <a:bodyPr/>
        <a:lstStyle/>
        <a:p>
          <a:endParaRPr lang="ru-RU"/>
        </a:p>
      </dgm:t>
    </dgm:pt>
    <dgm:pt modelId="{A5D92C65-183C-4473-A971-2187217CB68D}" type="sibTrans" cxnId="{0C09032E-A0A4-4B19-BA40-89B14724B9A2}">
      <dgm:prSet/>
      <dgm:spPr/>
      <dgm:t>
        <a:bodyPr/>
        <a:lstStyle/>
        <a:p>
          <a:endParaRPr lang="ru-RU"/>
        </a:p>
      </dgm:t>
    </dgm:pt>
    <dgm:pt modelId="{D601986B-ED49-4EF1-8ED7-782B0F6CC5E6}" type="pres">
      <dgm:prSet presAssocID="{6621FB7C-1558-4C5A-8019-B0D222BDE4F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0D04BB6-95E9-43A4-AD51-3541327C1D39}" type="pres">
      <dgm:prSet presAssocID="{4385BE2C-A958-4A53-894D-2092D8BAE5A5}" presName="linNode" presStyleCnt="0"/>
      <dgm:spPr/>
    </dgm:pt>
    <dgm:pt modelId="{5B0A5394-74F9-42A2-BA0D-5CA7A63B985E}" type="pres">
      <dgm:prSet presAssocID="{4385BE2C-A958-4A53-894D-2092D8BAE5A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CB2DE8-B16A-4161-99D6-2B6AA36D5605}" type="pres">
      <dgm:prSet presAssocID="{4385BE2C-A958-4A53-894D-2092D8BAE5A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F8421-E915-4D59-9A5A-6EECD3C9A3F9}" type="pres">
      <dgm:prSet presAssocID="{D299AC2F-14BB-4E8B-88BF-F3F6EF38F66D}" presName="spacing" presStyleCnt="0"/>
      <dgm:spPr/>
    </dgm:pt>
    <dgm:pt modelId="{16ABE3F5-1C60-4D13-884C-4D7D96D78D2B}" type="pres">
      <dgm:prSet presAssocID="{1CB48DE5-AAB2-4583-818F-34E55F593874}" presName="linNode" presStyleCnt="0"/>
      <dgm:spPr/>
    </dgm:pt>
    <dgm:pt modelId="{3504254C-DF08-4DEC-9ABE-5FCEED9CCA98}" type="pres">
      <dgm:prSet presAssocID="{1CB48DE5-AAB2-4583-818F-34E55F59387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F24C8-2E57-4B6B-A782-02C7C06B32BC}" type="pres">
      <dgm:prSet presAssocID="{1CB48DE5-AAB2-4583-818F-34E55F59387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FED741-EF87-4FCE-A504-B2A252A9B6E3}" srcId="{4385BE2C-A958-4A53-894D-2092D8BAE5A5}" destId="{7018F996-CCAC-45EA-A66E-C87D21CB6486}" srcOrd="1" destOrd="0" parTransId="{F431271C-2E3B-40D2-AD24-C5ACC8756256}" sibTransId="{ACAC4B0E-BD8C-4B43-A981-818063CACFE1}"/>
    <dgm:cxn modelId="{0311DCEE-0134-4481-85EE-054A800F69C0}" type="presOf" srcId="{7018F996-CCAC-45EA-A66E-C87D21CB6486}" destId="{67CB2DE8-B16A-4161-99D6-2B6AA36D5605}" srcOrd="0" destOrd="1" presId="urn:microsoft.com/office/officeart/2005/8/layout/vList6"/>
    <dgm:cxn modelId="{EC47EF4D-DAC9-4A0F-9010-CAD56755D8F0}" srcId="{6621FB7C-1558-4C5A-8019-B0D222BDE4F0}" destId="{1CB48DE5-AAB2-4583-818F-34E55F593874}" srcOrd="1" destOrd="0" parTransId="{50545E48-4D8D-413B-9A93-5B9BF18A4836}" sibTransId="{50D18984-08C8-44CC-99A9-D6E2793955B8}"/>
    <dgm:cxn modelId="{41AC5970-D6C4-4DAC-8D9D-777E99A4821F}" srcId="{6621FB7C-1558-4C5A-8019-B0D222BDE4F0}" destId="{4385BE2C-A958-4A53-894D-2092D8BAE5A5}" srcOrd="0" destOrd="0" parTransId="{9528DC89-D919-41D4-9DF2-2EE2B477E3B3}" sibTransId="{D299AC2F-14BB-4E8B-88BF-F3F6EF38F66D}"/>
    <dgm:cxn modelId="{2F760139-991F-41C5-8A73-0925004B8134}" type="presOf" srcId="{329CACFF-FD16-45AB-B1C7-A89CADD3340E}" destId="{67CB2DE8-B16A-4161-99D6-2B6AA36D5605}" srcOrd="0" destOrd="0" presId="urn:microsoft.com/office/officeart/2005/8/layout/vList6"/>
    <dgm:cxn modelId="{0C09032E-A0A4-4B19-BA40-89B14724B9A2}" srcId="{1CB48DE5-AAB2-4583-818F-34E55F593874}" destId="{3E8C3AE3-D2D1-4F51-BC72-22D6C92F8348}" srcOrd="0" destOrd="0" parTransId="{C7EA728A-A1FE-4649-AF34-3C165F19F54A}" sibTransId="{A5D92C65-183C-4473-A971-2187217CB68D}"/>
    <dgm:cxn modelId="{CFF184D7-F2F7-46E2-A7F3-C6BF57547FFE}" type="presOf" srcId="{4385BE2C-A958-4A53-894D-2092D8BAE5A5}" destId="{5B0A5394-74F9-42A2-BA0D-5CA7A63B985E}" srcOrd="0" destOrd="0" presId="urn:microsoft.com/office/officeart/2005/8/layout/vList6"/>
    <dgm:cxn modelId="{4EC12962-00F3-4D9F-9CC6-3872D8D0193C}" type="presOf" srcId="{6621FB7C-1558-4C5A-8019-B0D222BDE4F0}" destId="{D601986B-ED49-4EF1-8ED7-782B0F6CC5E6}" srcOrd="0" destOrd="0" presId="urn:microsoft.com/office/officeart/2005/8/layout/vList6"/>
    <dgm:cxn modelId="{F6E18A2F-F6EC-48EF-9705-F1464D981506}" srcId="{4385BE2C-A958-4A53-894D-2092D8BAE5A5}" destId="{329CACFF-FD16-45AB-B1C7-A89CADD3340E}" srcOrd="0" destOrd="0" parTransId="{A7A62897-A6A1-4255-9EDD-46C9068824B5}" sibTransId="{F0F0EB88-6A32-4604-B624-B980D67C3A17}"/>
    <dgm:cxn modelId="{A11B9E47-258D-4D8E-95B6-6C3BE2229C1C}" type="presOf" srcId="{3E8C3AE3-D2D1-4F51-BC72-22D6C92F8348}" destId="{0F5F24C8-2E57-4B6B-A782-02C7C06B32BC}" srcOrd="0" destOrd="0" presId="urn:microsoft.com/office/officeart/2005/8/layout/vList6"/>
    <dgm:cxn modelId="{A3B5EDBF-42C6-4B65-B35F-DF41045353F2}" type="presOf" srcId="{1CB48DE5-AAB2-4583-818F-34E55F593874}" destId="{3504254C-DF08-4DEC-9ABE-5FCEED9CCA98}" srcOrd="0" destOrd="0" presId="urn:microsoft.com/office/officeart/2005/8/layout/vList6"/>
    <dgm:cxn modelId="{A1298C2E-658D-4E70-963F-7F819C187743}" type="presParOf" srcId="{D601986B-ED49-4EF1-8ED7-782B0F6CC5E6}" destId="{00D04BB6-95E9-43A4-AD51-3541327C1D39}" srcOrd="0" destOrd="0" presId="urn:microsoft.com/office/officeart/2005/8/layout/vList6"/>
    <dgm:cxn modelId="{65409985-6644-40B8-B46E-9B8743393593}" type="presParOf" srcId="{00D04BB6-95E9-43A4-AD51-3541327C1D39}" destId="{5B0A5394-74F9-42A2-BA0D-5CA7A63B985E}" srcOrd="0" destOrd="0" presId="urn:microsoft.com/office/officeart/2005/8/layout/vList6"/>
    <dgm:cxn modelId="{24E903B5-FF09-45CE-80CB-730032565F8F}" type="presParOf" srcId="{00D04BB6-95E9-43A4-AD51-3541327C1D39}" destId="{67CB2DE8-B16A-4161-99D6-2B6AA36D5605}" srcOrd="1" destOrd="0" presId="urn:microsoft.com/office/officeart/2005/8/layout/vList6"/>
    <dgm:cxn modelId="{F80F0A1A-127C-46B2-8041-6094F138DD40}" type="presParOf" srcId="{D601986B-ED49-4EF1-8ED7-782B0F6CC5E6}" destId="{EB2F8421-E915-4D59-9A5A-6EECD3C9A3F9}" srcOrd="1" destOrd="0" presId="urn:microsoft.com/office/officeart/2005/8/layout/vList6"/>
    <dgm:cxn modelId="{EA9E77A7-EF54-44FA-88BE-0C78654A4B4A}" type="presParOf" srcId="{D601986B-ED49-4EF1-8ED7-782B0F6CC5E6}" destId="{16ABE3F5-1C60-4D13-884C-4D7D96D78D2B}" srcOrd="2" destOrd="0" presId="urn:microsoft.com/office/officeart/2005/8/layout/vList6"/>
    <dgm:cxn modelId="{83F16316-1284-4C19-8251-9D7771368015}" type="presParOf" srcId="{16ABE3F5-1C60-4D13-884C-4D7D96D78D2B}" destId="{3504254C-DF08-4DEC-9ABE-5FCEED9CCA98}" srcOrd="0" destOrd="0" presId="urn:microsoft.com/office/officeart/2005/8/layout/vList6"/>
    <dgm:cxn modelId="{D4047F9E-5D3F-43AA-8B5F-3E12A3483457}" type="presParOf" srcId="{16ABE3F5-1C60-4D13-884C-4D7D96D78D2B}" destId="{0F5F24C8-2E57-4B6B-A782-02C7C06B32B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CBB926-7533-4B5F-982C-CA81CFBC8CE8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4BA49B-5F54-409A-856D-B33B64348303}">
      <dgm:prSet phldrT="[Текст]"/>
      <dgm:spPr/>
      <dgm:t>
        <a:bodyPr/>
        <a:lstStyle/>
        <a:p>
          <a:r>
            <a:rPr lang="ru-RU" dirty="0" smtClean="0"/>
            <a:t>Использование современных информационно-коммуникационных технологий психологически привлекательно для учащихся</a:t>
          </a:r>
          <a:endParaRPr lang="ru-RU" dirty="0"/>
        </a:p>
      </dgm:t>
    </dgm:pt>
    <dgm:pt modelId="{3431EEE7-4871-41A6-BF98-31D14739CE0B}" type="parTrans" cxnId="{7CDC21DF-5839-469D-BE24-48364C24ABF0}">
      <dgm:prSet/>
      <dgm:spPr/>
      <dgm:t>
        <a:bodyPr/>
        <a:lstStyle/>
        <a:p>
          <a:endParaRPr lang="ru-RU"/>
        </a:p>
      </dgm:t>
    </dgm:pt>
    <dgm:pt modelId="{7ED178E3-CBDC-4B62-821B-23C7F0B0EA57}" type="sibTrans" cxnId="{7CDC21DF-5839-469D-BE24-48364C24ABF0}">
      <dgm:prSet/>
      <dgm:spPr/>
      <dgm:t>
        <a:bodyPr/>
        <a:lstStyle/>
        <a:p>
          <a:endParaRPr lang="ru-RU"/>
        </a:p>
      </dgm:t>
    </dgm:pt>
    <dgm:pt modelId="{BF2E9E6B-391E-4422-A8BE-9B4C691AE980}">
      <dgm:prSet phldrT="[Текст]"/>
      <dgm:spPr/>
      <dgm:t>
        <a:bodyPr/>
        <a:lstStyle/>
        <a:p>
          <a:r>
            <a:rPr lang="ru-RU" dirty="0" smtClean="0"/>
            <a:t>Применение ИКТ является одним из главных средств повышения мотивации учащихся на сегодняшний день</a:t>
          </a:r>
          <a:endParaRPr lang="ru-RU" dirty="0"/>
        </a:p>
      </dgm:t>
    </dgm:pt>
    <dgm:pt modelId="{C5B21B5F-025E-4890-8A2B-F3C58985AC6F}" type="parTrans" cxnId="{C5CF62BE-2D37-4177-9AFE-2D8606A000BF}">
      <dgm:prSet/>
      <dgm:spPr/>
      <dgm:t>
        <a:bodyPr/>
        <a:lstStyle/>
        <a:p>
          <a:endParaRPr lang="ru-RU"/>
        </a:p>
      </dgm:t>
    </dgm:pt>
    <dgm:pt modelId="{B8410AF8-6201-4F61-A878-010C2AF30C56}" type="sibTrans" cxnId="{C5CF62BE-2D37-4177-9AFE-2D8606A000BF}">
      <dgm:prSet/>
      <dgm:spPr/>
      <dgm:t>
        <a:bodyPr/>
        <a:lstStyle/>
        <a:p>
          <a:endParaRPr lang="ru-RU"/>
        </a:p>
      </dgm:t>
    </dgm:pt>
    <dgm:pt modelId="{E59EF77F-6DD8-4DC8-93EC-6FFC6AD3AB0E}" type="pres">
      <dgm:prSet presAssocID="{C2CBB926-7533-4B5F-982C-CA81CFBC8C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A2F041-838C-4D53-9742-EE69E8EA1F0D}" type="pres">
      <dgm:prSet presAssocID="{484BA49B-5F54-409A-856D-B33B6434830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B2C4B-53A9-449D-8E4B-11F12D7894AE}" type="pres">
      <dgm:prSet presAssocID="{BF2E9E6B-391E-4422-A8BE-9B4C691AE98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23D4E2-CFAE-4C51-BF6D-F093895F77CC}" type="presOf" srcId="{C2CBB926-7533-4B5F-982C-CA81CFBC8CE8}" destId="{E59EF77F-6DD8-4DC8-93EC-6FFC6AD3AB0E}" srcOrd="0" destOrd="0" presId="urn:microsoft.com/office/officeart/2005/8/layout/arrow5"/>
    <dgm:cxn modelId="{D696A780-9357-41D6-9DC5-BB82230C7F8A}" type="presOf" srcId="{BF2E9E6B-391E-4422-A8BE-9B4C691AE980}" destId="{01DB2C4B-53A9-449D-8E4B-11F12D7894AE}" srcOrd="0" destOrd="0" presId="urn:microsoft.com/office/officeart/2005/8/layout/arrow5"/>
    <dgm:cxn modelId="{7CDC21DF-5839-469D-BE24-48364C24ABF0}" srcId="{C2CBB926-7533-4B5F-982C-CA81CFBC8CE8}" destId="{484BA49B-5F54-409A-856D-B33B64348303}" srcOrd="0" destOrd="0" parTransId="{3431EEE7-4871-41A6-BF98-31D14739CE0B}" sibTransId="{7ED178E3-CBDC-4B62-821B-23C7F0B0EA57}"/>
    <dgm:cxn modelId="{C5CF62BE-2D37-4177-9AFE-2D8606A000BF}" srcId="{C2CBB926-7533-4B5F-982C-CA81CFBC8CE8}" destId="{BF2E9E6B-391E-4422-A8BE-9B4C691AE980}" srcOrd="1" destOrd="0" parTransId="{C5B21B5F-025E-4890-8A2B-F3C58985AC6F}" sibTransId="{B8410AF8-6201-4F61-A878-010C2AF30C56}"/>
    <dgm:cxn modelId="{27954858-6945-4CE6-8DEF-6948E210E24D}" type="presOf" srcId="{484BA49B-5F54-409A-856D-B33B64348303}" destId="{A4A2F041-838C-4D53-9742-EE69E8EA1F0D}" srcOrd="0" destOrd="0" presId="urn:microsoft.com/office/officeart/2005/8/layout/arrow5"/>
    <dgm:cxn modelId="{FD6908E8-27DF-4D72-918A-50A0C2DE7389}" type="presParOf" srcId="{E59EF77F-6DD8-4DC8-93EC-6FFC6AD3AB0E}" destId="{A4A2F041-838C-4D53-9742-EE69E8EA1F0D}" srcOrd="0" destOrd="0" presId="urn:microsoft.com/office/officeart/2005/8/layout/arrow5"/>
    <dgm:cxn modelId="{875BDB99-068C-4D1F-9FFE-12E079AD9D72}" type="presParOf" srcId="{E59EF77F-6DD8-4DC8-93EC-6FFC6AD3AB0E}" destId="{01DB2C4B-53A9-449D-8E4B-11F12D7894AE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4F2A95-E4F1-4ADC-8D7B-D3502D54EEC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358915-F243-4D60-B58C-7927E65CDAA5}">
      <dgm:prSet phldrT="[Текст]"/>
      <dgm:spPr/>
      <dgm:t>
        <a:bodyPr/>
        <a:lstStyle/>
        <a:p>
          <a:r>
            <a:rPr lang="ru-RU" dirty="0" smtClean="0"/>
            <a:t>Главная цель преподавателя иностранного языка-</a:t>
          </a:r>
          <a:endParaRPr lang="ru-RU" dirty="0"/>
        </a:p>
      </dgm:t>
    </dgm:pt>
    <dgm:pt modelId="{1BCEBEC1-9302-4159-A9EF-5C4F6DC12DCF}" type="parTrans" cxnId="{A6CAE779-11C4-4868-BD0D-FCB9E2709647}">
      <dgm:prSet/>
      <dgm:spPr/>
      <dgm:t>
        <a:bodyPr/>
        <a:lstStyle/>
        <a:p>
          <a:endParaRPr lang="ru-RU"/>
        </a:p>
      </dgm:t>
    </dgm:pt>
    <dgm:pt modelId="{DAE37DBF-BB4D-4106-814E-457AF90BAA52}" type="sibTrans" cxnId="{A6CAE779-11C4-4868-BD0D-FCB9E2709647}">
      <dgm:prSet/>
      <dgm:spPr/>
      <dgm:t>
        <a:bodyPr/>
        <a:lstStyle/>
        <a:p>
          <a:endParaRPr lang="ru-RU"/>
        </a:p>
      </dgm:t>
    </dgm:pt>
    <dgm:pt modelId="{6AF0FA10-2C17-48D5-8020-43551EF00DC2}">
      <dgm:prSet phldrT="[Текст]"/>
      <dgm:spPr/>
      <dgm:t>
        <a:bodyPr/>
        <a:lstStyle/>
        <a:p>
          <a:r>
            <a:rPr lang="ru-RU" dirty="0" smtClean="0"/>
            <a:t>формирование коммуникативной компетенции учащихся</a:t>
          </a:r>
          <a:endParaRPr lang="ru-RU" dirty="0"/>
        </a:p>
      </dgm:t>
    </dgm:pt>
    <dgm:pt modelId="{6E95848B-9667-4B60-8AEB-F92DB147A2F8}" type="parTrans" cxnId="{204C935F-A138-4240-80CB-01BFFCBFD777}">
      <dgm:prSet/>
      <dgm:spPr/>
      <dgm:t>
        <a:bodyPr/>
        <a:lstStyle/>
        <a:p>
          <a:endParaRPr lang="ru-RU"/>
        </a:p>
      </dgm:t>
    </dgm:pt>
    <dgm:pt modelId="{902CE5FB-3362-4A5A-ACF3-4F589CD7D111}" type="sibTrans" cxnId="{204C935F-A138-4240-80CB-01BFFCBFD777}">
      <dgm:prSet/>
      <dgm:spPr/>
      <dgm:t>
        <a:bodyPr/>
        <a:lstStyle/>
        <a:p>
          <a:endParaRPr lang="ru-RU"/>
        </a:p>
      </dgm:t>
    </dgm:pt>
    <dgm:pt modelId="{ECDD824D-D65F-4543-988D-67FF53A03572}" type="pres">
      <dgm:prSet presAssocID="{EE4F2A95-E4F1-4ADC-8D7B-D3502D54EE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D6524F-EC04-4F0C-B8D5-02D22FE14D14}" type="pres">
      <dgm:prSet presAssocID="{08358915-F243-4D60-B58C-7927E65CDAA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94CD1-E059-4815-B0E5-4147D8C626BD}" type="pres">
      <dgm:prSet presAssocID="{6AF0FA10-2C17-48D5-8020-43551EF00DC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B97742-2459-40CA-AC90-573D9D216D7D}" type="presOf" srcId="{08358915-F243-4D60-B58C-7927E65CDAA5}" destId="{49D6524F-EC04-4F0C-B8D5-02D22FE14D14}" srcOrd="0" destOrd="0" presId="urn:microsoft.com/office/officeart/2005/8/layout/arrow5"/>
    <dgm:cxn modelId="{A6CAE779-11C4-4868-BD0D-FCB9E2709647}" srcId="{EE4F2A95-E4F1-4ADC-8D7B-D3502D54EEC0}" destId="{08358915-F243-4D60-B58C-7927E65CDAA5}" srcOrd="0" destOrd="0" parTransId="{1BCEBEC1-9302-4159-A9EF-5C4F6DC12DCF}" sibTransId="{DAE37DBF-BB4D-4106-814E-457AF90BAA52}"/>
    <dgm:cxn modelId="{92B080CE-30A8-4F7E-863D-60881B162E21}" type="presOf" srcId="{EE4F2A95-E4F1-4ADC-8D7B-D3502D54EEC0}" destId="{ECDD824D-D65F-4543-988D-67FF53A03572}" srcOrd="0" destOrd="0" presId="urn:microsoft.com/office/officeart/2005/8/layout/arrow5"/>
    <dgm:cxn modelId="{204C935F-A138-4240-80CB-01BFFCBFD777}" srcId="{EE4F2A95-E4F1-4ADC-8D7B-D3502D54EEC0}" destId="{6AF0FA10-2C17-48D5-8020-43551EF00DC2}" srcOrd="1" destOrd="0" parTransId="{6E95848B-9667-4B60-8AEB-F92DB147A2F8}" sibTransId="{902CE5FB-3362-4A5A-ACF3-4F589CD7D111}"/>
    <dgm:cxn modelId="{03F03026-96CF-4580-B98E-8BD06294FD33}" type="presOf" srcId="{6AF0FA10-2C17-48D5-8020-43551EF00DC2}" destId="{3F594CD1-E059-4815-B0E5-4147D8C626BD}" srcOrd="0" destOrd="0" presId="urn:microsoft.com/office/officeart/2005/8/layout/arrow5"/>
    <dgm:cxn modelId="{40BE743B-07A8-4083-A27B-5BAA2AEAC62A}" type="presParOf" srcId="{ECDD824D-D65F-4543-988D-67FF53A03572}" destId="{49D6524F-EC04-4F0C-B8D5-02D22FE14D14}" srcOrd="0" destOrd="0" presId="urn:microsoft.com/office/officeart/2005/8/layout/arrow5"/>
    <dgm:cxn modelId="{21F2CDAA-6048-4412-9ED0-7CD2677B0745}" type="presParOf" srcId="{ECDD824D-D65F-4543-988D-67FF53A03572}" destId="{3F594CD1-E059-4815-B0E5-4147D8C626B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D5B2C0-80A1-4211-88A2-63235BFDDA4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359E00C-10A8-48B4-850C-83C190C11836}">
      <dgm:prSet phldrT="[Текст]" custT="1"/>
      <dgm:spPr/>
      <dgm:t>
        <a:bodyPr/>
        <a:lstStyle/>
        <a:p>
          <a:r>
            <a:rPr lang="ru-RU" sz="2000" dirty="0" smtClean="0"/>
            <a:t>Снятие психологического дискомфорта</a:t>
          </a:r>
          <a:endParaRPr lang="ru-RU" sz="2000" dirty="0"/>
        </a:p>
      </dgm:t>
    </dgm:pt>
    <dgm:pt modelId="{03536A6B-001D-47A4-913B-910B0711F7AF}" type="parTrans" cxnId="{84CCB310-DEE4-4BDF-AC10-C767EC4B51C9}">
      <dgm:prSet/>
      <dgm:spPr/>
      <dgm:t>
        <a:bodyPr/>
        <a:lstStyle/>
        <a:p>
          <a:endParaRPr lang="ru-RU"/>
        </a:p>
      </dgm:t>
    </dgm:pt>
    <dgm:pt modelId="{D44F8818-4131-40BE-B72C-5C77F76D82BD}" type="sibTrans" cxnId="{84CCB310-DEE4-4BDF-AC10-C767EC4B51C9}">
      <dgm:prSet/>
      <dgm:spPr/>
      <dgm:t>
        <a:bodyPr/>
        <a:lstStyle/>
        <a:p>
          <a:endParaRPr lang="ru-RU"/>
        </a:p>
      </dgm:t>
    </dgm:pt>
    <dgm:pt modelId="{638628BF-19B5-43BB-80C2-CFCF4D2ABAFB}">
      <dgm:prSet phldrT="[Текст]" custT="1"/>
      <dgm:spPr/>
      <dgm:t>
        <a:bodyPr/>
        <a:lstStyle/>
        <a:p>
          <a:r>
            <a:rPr lang="ru-RU" sz="2000" dirty="0" smtClean="0"/>
            <a:t>Эмоционально позитивно насыщенный урок</a:t>
          </a:r>
          <a:endParaRPr lang="ru-RU" sz="2000" dirty="0"/>
        </a:p>
      </dgm:t>
    </dgm:pt>
    <dgm:pt modelId="{F481B6D6-5B4F-42A1-9831-961570C7C014}" type="parTrans" cxnId="{BD0408FC-26AB-4CC0-93BA-CFDED83E7891}">
      <dgm:prSet/>
      <dgm:spPr/>
      <dgm:t>
        <a:bodyPr/>
        <a:lstStyle/>
        <a:p>
          <a:endParaRPr lang="ru-RU"/>
        </a:p>
      </dgm:t>
    </dgm:pt>
    <dgm:pt modelId="{E6D7D5B3-2C9D-401E-8C2F-EFB35D0BA0A9}" type="sibTrans" cxnId="{BD0408FC-26AB-4CC0-93BA-CFDED83E7891}">
      <dgm:prSet/>
      <dgm:spPr/>
      <dgm:t>
        <a:bodyPr/>
        <a:lstStyle/>
        <a:p>
          <a:endParaRPr lang="ru-RU"/>
        </a:p>
      </dgm:t>
    </dgm:pt>
    <dgm:pt modelId="{A9067829-71E4-4E69-82B4-25BF6215A663}">
      <dgm:prSet phldrT="[Текст]"/>
      <dgm:spPr/>
      <dgm:t>
        <a:bodyPr/>
        <a:lstStyle/>
        <a:p>
          <a:r>
            <a:rPr lang="ru-RU" dirty="0" smtClean="0"/>
            <a:t>Формирование среды, в которой хочется общаться на иностранном языке</a:t>
          </a:r>
          <a:endParaRPr lang="ru-RU" dirty="0"/>
        </a:p>
      </dgm:t>
    </dgm:pt>
    <dgm:pt modelId="{229BD47D-D515-4504-8470-4067AEE3400F}" type="parTrans" cxnId="{A9134B6B-098B-4CFE-80A8-279BEB6E4D53}">
      <dgm:prSet/>
      <dgm:spPr/>
      <dgm:t>
        <a:bodyPr/>
        <a:lstStyle/>
        <a:p>
          <a:endParaRPr lang="ru-RU"/>
        </a:p>
      </dgm:t>
    </dgm:pt>
    <dgm:pt modelId="{4A0CD85C-1571-493E-A85F-096319E5C646}" type="sibTrans" cxnId="{A9134B6B-098B-4CFE-80A8-279BEB6E4D53}">
      <dgm:prSet/>
      <dgm:spPr/>
      <dgm:t>
        <a:bodyPr/>
        <a:lstStyle/>
        <a:p>
          <a:endParaRPr lang="ru-RU"/>
        </a:p>
      </dgm:t>
    </dgm:pt>
    <dgm:pt modelId="{665E5F8B-C227-4B59-ABE1-6D188C3E4B47}" type="pres">
      <dgm:prSet presAssocID="{9DD5B2C0-80A1-4211-88A2-63235BFDDA49}" presName="Name0" presStyleCnt="0">
        <dgm:presLayoutVars>
          <dgm:dir/>
          <dgm:animLvl val="lvl"/>
          <dgm:resizeHandles val="exact"/>
        </dgm:presLayoutVars>
      </dgm:prSet>
      <dgm:spPr/>
    </dgm:pt>
    <dgm:pt modelId="{A8EB2446-AB00-4F54-9939-0C8DBDE42693}" type="pres">
      <dgm:prSet presAssocID="{D359E00C-10A8-48B4-850C-83C190C1183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59658-8E01-450B-AD89-4B38762C8281}" type="pres">
      <dgm:prSet presAssocID="{D44F8818-4131-40BE-B72C-5C77F76D82BD}" presName="parTxOnlySpace" presStyleCnt="0"/>
      <dgm:spPr/>
    </dgm:pt>
    <dgm:pt modelId="{760D7B42-ECB3-445F-958C-56FE542C7995}" type="pres">
      <dgm:prSet presAssocID="{638628BF-19B5-43BB-80C2-CFCF4D2ABAF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7EFE8-39F3-431A-AF1B-842292A87059}" type="pres">
      <dgm:prSet presAssocID="{E6D7D5B3-2C9D-401E-8C2F-EFB35D0BA0A9}" presName="parTxOnlySpace" presStyleCnt="0"/>
      <dgm:spPr/>
    </dgm:pt>
    <dgm:pt modelId="{69241177-DEE8-4AF6-90B7-6388DA30A703}" type="pres">
      <dgm:prSet presAssocID="{A9067829-71E4-4E69-82B4-25BF6215A66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0408FC-26AB-4CC0-93BA-CFDED83E7891}" srcId="{9DD5B2C0-80A1-4211-88A2-63235BFDDA49}" destId="{638628BF-19B5-43BB-80C2-CFCF4D2ABAFB}" srcOrd="1" destOrd="0" parTransId="{F481B6D6-5B4F-42A1-9831-961570C7C014}" sibTransId="{E6D7D5B3-2C9D-401E-8C2F-EFB35D0BA0A9}"/>
    <dgm:cxn modelId="{B1A0A0A7-45E9-40B5-A657-9B24B96CC048}" type="presOf" srcId="{638628BF-19B5-43BB-80C2-CFCF4D2ABAFB}" destId="{760D7B42-ECB3-445F-958C-56FE542C7995}" srcOrd="0" destOrd="0" presId="urn:microsoft.com/office/officeart/2005/8/layout/chevron1"/>
    <dgm:cxn modelId="{84CCB310-DEE4-4BDF-AC10-C767EC4B51C9}" srcId="{9DD5B2C0-80A1-4211-88A2-63235BFDDA49}" destId="{D359E00C-10A8-48B4-850C-83C190C11836}" srcOrd="0" destOrd="0" parTransId="{03536A6B-001D-47A4-913B-910B0711F7AF}" sibTransId="{D44F8818-4131-40BE-B72C-5C77F76D82BD}"/>
    <dgm:cxn modelId="{5FBECE70-2A30-44B5-90A9-2554078F5C79}" type="presOf" srcId="{D359E00C-10A8-48B4-850C-83C190C11836}" destId="{A8EB2446-AB00-4F54-9939-0C8DBDE42693}" srcOrd="0" destOrd="0" presId="urn:microsoft.com/office/officeart/2005/8/layout/chevron1"/>
    <dgm:cxn modelId="{A301BC8C-B712-42EB-8691-9D67CEB78C10}" type="presOf" srcId="{9DD5B2C0-80A1-4211-88A2-63235BFDDA49}" destId="{665E5F8B-C227-4B59-ABE1-6D188C3E4B47}" srcOrd="0" destOrd="0" presId="urn:microsoft.com/office/officeart/2005/8/layout/chevron1"/>
    <dgm:cxn modelId="{A9134B6B-098B-4CFE-80A8-279BEB6E4D53}" srcId="{9DD5B2C0-80A1-4211-88A2-63235BFDDA49}" destId="{A9067829-71E4-4E69-82B4-25BF6215A663}" srcOrd="2" destOrd="0" parTransId="{229BD47D-D515-4504-8470-4067AEE3400F}" sibTransId="{4A0CD85C-1571-493E-A85F-096319E5C646}"/>
    <dgm:cxn modelId="{A0E8B324-5263-49C7-8B16-C9A2C30F7547}" type="presOf" srcId="{A9067829-71E4-4E69-82B4-25BF6215A663}" destId="{69241177-DEE8-4AF6-90B7-6388DA30A703}" srcOrd="0" destOrd="0" presId="urn:microsoft.com/office/officeart/2005/8/layout/chevron1"/>
    <dgm:cxn modelId="{72E30F88-C2A4-45ED-BA5D-15B304FBF033}" type="presParOf" srcId="{665E5F8B-C227-4B59-ABE1-6D188C3E4B47}" destId="{A8EB2446-AB00-4F54-9939-0C8DBDE42693}" srcOrd="0" destOrd="0" presId="urn:microsoft.com/office/officeart/2005/8/layout/chevron1"/>
    <dgm:cxn modelId="{35C32C01-78D9-4B3E-AF73-628F3D6C8BA5}" type="presParOf" srcId="{665E5F8B-C227-4B59-ABE1-6D188C3E4B47}" destId="{76E59658-8E01-450B-AD89-4B38762C8281}" srcOrd="1" destOrd="0" presId="urn:microsoft.com/office/officeart/2005/8/layout/chevron1"/>
    <dgm:cxn modelId="{EE2FD613-0A99-4F4F-9CF7-6E48A87C3271}" type="presParOf" srcId="{665E5F8B-C227-4B59-ABE1-6D188C3E4B47}" destId="{760D7B42-ECB3-445F-958C-56FE542C7995}" srcOrd="2" destOrd="0" presId="urn:microsoft.com/office/officeart/2005/8/layout/chevron1"/>
    <dgm:cxn modelId="{D88497C9-F4B5-4039-B8A6-428C1C8CF968}" type="presParOf" srcId="{665E5F8B-C227-4B59-ABE1-6D188C3E4B47}" destId="{DFE7EFE8-39F3-431A-AF1B-842292A87059}" srcOrd="3" destOrd="0" presId="urn:microsoft.com/office/officeart/2005/8/layout/chevron1"/>
    <dgm:cxn modelId="{121C8FD8-848E-4814-B014-B73B14980519}" type="presParOf" srcId="{665E5F8B-C227-4B59-ABE1-6D188C3E4B47}" destId="{69241177-DEE8-4AF6-90B7-6388DA30A70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F9062-B4BD-4477-A024-31A6D197E6D9}">
      <dsp:nvSpPr>
        <dsp:cNvPr id="0" name=""/>
        <dsp:cNvSpPr/>
      </dsp:nvSpPr>
      <dsp:spPr>
        <a:xfrm>
          <a:off x="0" y="3860002"/>
          <a:ext cx="8229600" cy="1266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Повышают познавательную активность</a:t>
          </a:r>
          <a:endParaRPr lang="ru-RU" sz="2400" kern="1200" dirty="0"/>
        </a:p>
      </dsp:txBody>
      <dsp:txXfrm>
        <a:off x="0" y="3860002"/>
        <a:ext cx="8229600" cy="684147"/>
      </dsp:txXfrm>
    </dsp:sp>
    <dsp:sp modelId="{B330A16F-3DA3-498A-AA3B-0407B11C92AA}">
      <dsp:nvSpPr>
        <dsp:cNvPr id="0" name=""/>
        <dsp:cNvSpPr/>
      </dsp:nvSpPr>
      <dsp:spPr>
        <a:xfrm>
          <a:off x="0" y="4518810"/>
          <a:ext cx="2057399" cy="5827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0" y="4518810"/>
        <a:ext cx="2057399" cy="582791"/>
      </dsp:txXfrm>
    </dsp:sp>
    <dsp:sp modelId="{E254D19A-3A86-49BC-86A8-FFB6B5B54E34}">
      <dsp:nvSpPr>
        <dsp:cNvPr id="0" name=""/>
        <dsp:cNvSpPr/>
      </dsp:nvSpPr>
      <dsp:spPr>
        <a:xfrm>
          <a:off x="2057400" y="4518810"/>
          <a:ext cx="2057399" cy="5827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развивают коммуникативные качества личности</a:t>
          </a:r>
          <a:endParaRPr lang="ru-RU" sz="1800" kern="1200" dirty="0"/>
        </a:p>
      </dsp:txBody>
      <dsp:txXfrm>
        <a:off x="2057400" y="4518810"/>
        <a:ext cx="2057399" cy="582791"/>
      </dsp:txXfrm>
    </dsp:sp>
    <dsp:sp modelId="{B3E017DC-37AA-425E-B1E7-9A97AE44A9CD}">
      <dsp:nvSpPr>
        <dsp:cNvPr id="0" name=""/>
        <dsp:cNvSpPr/>
      </dsp:nvSpPr>
      <dsp:spPr>
        <a:xfrm>
          <a:off x="4114800" y="4518810"/>
          <a:ext cx="2057399" cy="5827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позволяют с большей эффективностью усваивать большой объём материала</a:t>
          </a:r>
          <a:endParaRPr lang="ru-RU" sz="1400" kern="1200" dirty="0"/>
        </a:p>
      </dsp:txBody>
      <dsp:txXfrm>
        <a:off x="4114800" y="4518810"/>
        <a:ext cx="2057399" cy="582791"/>
      </dsp:txXfrm>
    </dsp:sp>
    <dsp:sp modelId="{CF4D7B29-F878-43C0-ABD7-AAEA8DF2DEAF}">
      <dsp:nvSpPr>
        <dsp:cNvPr id="0" name=""/>
        <dsp:cNvSpPr/>
      </dsp:nvSpPr>
      <dsp:spPr>
        <a:xfrm>
          <a:off x="6172199" y="4518810"/>
          <a:ext cx="2057399" cy="5827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44450" rIns="24892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500" kern="1200" dirty="0"/>
        </a:p>
      </dsp:txBody>
      <dsp:txXfrm>
        <a:off x="6172199" y="4518810"/>
        <a:ext cx="2057399" cy="582791"/>
      </dsp:txXfrm>
    </dsp:sp>
    <dsp:sp modelId="{A1F3FA65-8379-409F-9D07-60F2D534401D}">
      <dsp:nvSpPr>
        <dsp:cNvPr id="0" name=""/>
        <dsp:cNvSpPr/>
      </dsp:nvSpPr>
      <dsp:spPr>
        <a:xfrm rot="10800000">
          <a:off x="0" y="1930454"/>
          <a:ext cx="8229600" cy="19485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Активно вовлекают в образовательный процесс</a:t>
          </a:r>
          <a:endParaRPr lang="ru-RU" sz="2400" kern="1200" dirty="0"/>
        </a:p>
      </dsp:txBody>
      <dsp:txXfrm rot="-10800000">
        <a:off x="0" y="1930454"/>
        <a:ext cx="8229600" cy="683941"/>
      </dsp:txXfrm>
    </dsp:sp>
    <dsp:sp modelId="{CF64C246-2E44-4207-96DA-935168EBBBDA}">
      <dsp:nvSpPr>
        <dsp:cNvPr id="0" name=""/>
        <dsp:cNvSpPr/>
      </dsp:nvSpPr>
      <dsp:spPr>
        <a:xfrm>
          <a:off x="0" y="2614396"/>
          <a:ext cx="4114799" cy="582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Раскрывают  личностно-индивидуальные возможности</a:t>
          </a:r>
          <a:endParaRPr lang="ru-RU" sz="1800" kern="1200" dirty="0"/>
        </a:p>
      </dsp:txBody>
      <dsp:txXfrm>
        <a:off x="0" y="2614396"/>
        <a:ext cx="4114799" cy="582617"/>
      </dsp:txXfrm>
    </dsp:sp>
    <dsp:sp modelId="{063DA070-DEEF-4C12-A6F0-906BD2AD93E5}">
      <dsp:nvSpPr>
        <dsp:cNvPr id="0" name=""/>
        <dsp:cNvSpPr/>
      </dsp:nvSpPr>
      <dsp:spPr>
        <a:xfrm>
          <a:off x="4114800" y="2614396"/>
          <a:ext cx="4114799" cy="582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Развивают нестандартное мышление</a:t>
          </a:r>
          <a:endParaRPr lang="ru-RU" sz="1800" kern="1200" dirty="0"/>
        </a:p>
      </dsp:txBody>
      <dsp:txXfrm>
        <a:off x="4114800" y="2614396"/>
        <a:ext cx="4114799" cy="582617"/>
      </dsp:txXfrm>
    </dsp:sp>
    <dsp:sp modelId="{A096B9D1-BA3C-4C47-8AE5-72F5B7401165}">
      <dsp:nvSpPr>
        <dsp:cNvPr id="0" name=""/>
        <dsp:cNvSpPr/>
      </dsp:nvSpPr>
      <dsp:spPr>
        <a:xfrm rot="10800000">
          <a:off x="0" y="906"/>
          <a:ext cx="8229600" cy="19485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Активные методы обучения</a:t>
          </a:r>
          <a:endParaRPr lang="ru-RU" sz="2400" kern="1200" dirty="0"/>
        </a:p>
      </dsp:txBody>
      <dsp:txXfrm rot="-10800000">
        <a:off x="0" y="906"/>
        <a:ext cx="8229600" cy="683941"/>
      </dsp:txXfrm>
    </dsp:sp>
    <dsp:sp modelId="{A0894B52-9B84-4D74-89AC-6243C1EDD6A1}">
      <dsp:nvSpPr>
        <dsp:cNvPr id="0" name=""/>
        <dsp:cNvSpPr/>
      </dsp:nvSpPr>
      <dsp:spPr>
        <a:xfrm>
          <a:off x="0" y="684848"/>
          <a:ext cx="4114799" cy="582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Формируют  положительную учебную  мотивацию</a:t>
          </a:r>
          <a:endParaRPr lang="ru-RU" sz="1800" kern="1200" dirty="0"/>
        </a:p>
      </dsp:txBody>
      <dsp:txXfrm>
        <a:off x="0" y="684848"/>
        <a:ext cx="4114799" cy="582617"/>
      </dsp:txXfrm>
    </dsp:sp>
    <dsp:sp modelId="{E810241E-C1C2-4AFD-91AE-195D11010ABC}">
      <dsp:nvSpPr>
        <dsp:cNvPr id="0" name=""/>
        <dsp:cNvSpPr/>
      </dsp:nvSpPr>
      <dsp:spPr>
        <a:xfrm>
          <a:off x="4114800" y="684848"/>
          <a:ext cx="4114799" cy="582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Развивают творческие способности</a:t>
          </a:r>
          <a:endParaRPr lang="ru-RU" sz="1800" kern="1200" dirty="0"/>
        </a:p>
      </dsp:txBody>
      <dsp:txXfrm>
        <a:off x="4114800" y="684848"/>
        <a:ext cx="4114799" cy="5826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B2DE8-B16A-4161-99D6-2B6AA36D5605}">
      <dsp:nvSpPr>
        <dsp:cNvPr id="0" name=""/>
        <dsp:cNvSpPr/>
      </dsp:nvSpPr>
      <dsp:spPr>
        <a:xfrm>
          <a:off x="3291839" y="535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получать  продукт(информацию) из сети Интернет или других источников в готовом виде и использовать </a:t>
          </a:r>
          <a:r>
            <a:rPr lang="ru-RU" sz="2000" kern="1200" dirty="0" smtClean="0">
              <a:solidFill>
                <a:srgbClr val="C00000"/>
              </a:solidFill>
            </a:rPr>
            <a:t>его</a:t>
          </a:r>
          <a:endParaRPr lang="ru-RU" sz="2000" kern="1200" dirty="0">
            <a:solidFill>
              <a:srgbClr val="C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3291839" y="261747"/>
        <a:ext cx="4154124" cy="1567273"/>
      </dsp:txXfrm>
    </dsp:sp>
    <dsp:sp modelId="{5B0A5394-74F9-42A2-BA0D-5CA7A63B985E}">
      <dsp:nvSpPr>
        <dsp:cNvPr id="0" name=""/>
        <dsp:cNvSpPr/>
      </dsp:nvSpPr>
      <dsp:spPr>
        <a:xfrm>
          <a:off x="0" y="535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102011" y="102546"/>
        <a:ext cx="3087818" cy="1885675"/>
      </dsp:txXfrm>
    </dsp:sp>
    <dsp:sp modelId="{0F5F24C8-2E57-4B6B-A782-02C7C06B32BC}">
      <dsp:nvSpPr>
        <dsp:cNvPr id="0" name=""/>
        <dsp:cNvSpPr/>
      </dsp:nvSpPr>
      <dsp:spPr>
        <a:xfrm>
          <a:off x="3291839" y="2299203"/>
          <a:ext cx="4937760" cy="208969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C00000"/>
              </a:solidFill>
            </a:rPr>
            <a:t>создавать продукт (информацию) самостоятельно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3291839" y="2560415"/>
        <a:ext cx="4154124" cy="1567273"/>
      </dsp:txXfrm>
    </dsp:sp>
    <dsp:sp modelId="{3504254C-DF08-4DEC-9ABE-5FCEED9CCA98}">
      <dsp:nvSpPr>
        <dsp:cNvPr id="0" name=""/>
        <dsp:cNvSpPr/>
      </dsp:nvSpPr>
      <dsp:spPr>
        <a:xfrm>
          <a:off x="0" y="2299203"/>
          <a:ext cx="3291840" cy="20896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102011" y="2401214"/>
        <a:ext cx="3087818" cy="1885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2F041-838C-4D53-9742-EE69E8EA1F0D}">
      <dsp:nvSpPr>
        <dsp:cNvPr id="0" name=""/>
        <dsp:cNvSpPr/>
      </dsp:nvSpPr>
      <dsp:spPr>
        <a:xfrm rot="16200000">
          <a:off x="757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Использование современных информационно-коммуникационных технологий психологически привлекательно для учащихся</a:t>
          </a:r>
          <a:endParaRPr lang="ru-RU" sz="1800" kern="1200" dirty="0"/>
        </a:p>
      </dsp:txBody>
      <dsp:txXfrm rot="5400000">
        <a:off x="758" y="1193142"/>
        <a:ext cx="3305201" cy="2003152"/>
      </dsp:txXfrm>
    </dsp:sp>
    <dsp:sp modelId="{01DB2C4B-53A9-449D-8E4B-11F12D7894AE}">
      <dsp:nvSpPr>
        <dsp:cNvPr id="0" name=""/>
        <dsp:cNvSpPr/>
      </dsp:nvSpPr>
      <dsp:spPr>
        <a:xfrm rot="5400000">
          <a:off x="4222538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Применение ИКТ является одним из главных средств повышения мотивации учащихся на сегодняшний день</a:t>
          </a:r>
          <a:endParaRPr lang="ru-RU" sz="1800" kern="1200" dirty="0"/>
        </a:p>
      </dsp:txBody>
      <dsp:txXfrm rot="-5400000">
        <a:off x="4923642" y="1193142"/>
        <a:ext cx="3305201" cy="2003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6524F-EC04-4F0C-B8D5-02D22FE14D14}">
      <dsp:nvSpPr>
        <dsp:cNvPr id="0" name=""/>
        <dsp:cNvSpPr/>
      </dsp:nvSpPr>
      <dsp:spPr>
        <a:xfrm rot="16200000">
          <a:off x="757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Главная цель преподавателя иностранного языка-</a:t>
          </a:r>
          <a:endParaRPr lang="ru-RU" sz="2700" kern="1200" dirty="0"/>
        </a:p>
      </dsp:txBody>
      <dsp:txXfrm rot="5400000">
        <a:off x="758" y="1193142"/>
        <a:ext cx="3305201" cy="2003152"/>
      </dsp:txXfrm>
    </dsp:sp>
    <dsp:sp modelId="{3F594CD1-E059-4815-B0E5-4147D8C626BD}">
      <dsp:nvSpPr>
        <dsp:cNvPr id="0" name=""/>
        <dsp:cNvSpPr/>
      </dsp:nvSpPr>
      <dsp:spPr>
        <a:xfrm rot="5400000">
          <a:off x="4222538" y="191566"/>
          <a:ext cx="4006304" cy="400630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формирование коммуникативной компетенции учащихся</a:t>
          </a:r>
          <a:endParaRPr lang="ru-RU" sz="2700" kern="1200" dirty="0"/>
        </a:p>
      </dsp:txBody>
      <dsp:txXfrm rot="-5400000">
        <a:off x="4923642" y="1193142"/>
        <a:ext cx="3305201" cy="20031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B2446-AB00-4F54-9939-0C8DBDE42693}">
      <dsp:nvSpPr>
        <dsp:cNvPr id="0" name=""/>
        <dsp:cNvSpPr/>
      </dsp:nvSpPr>
      <dsp:spPr>
        <a:xfrm>
          <a:off x="2411" y="1607234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Снятие психологического дискомфорта</a:t>
          </a:r>
          <a:endParaRPr lang="ru-RU" sz="2000" kern="1200" dirty="0"/>
        </a:p>
      </dsp:txBody>
      <dsp:txXfrm>
        <a:off x="589895" y="1607234"/>
        <a:ext cx="1762452" cy="1174968"/>
      </dsp:txXfrm>
    </dsp:sp>
    <dsp:sp modelId="{760D7B42-ECB3-445F-958C-56FE542C7995}">
      <dsp:nvSpPr>
        <dsp:cNvPr id="0" name=""/>
        <dsp:cNvSpPr/>
      </dsp:nvSpPr>
      <dsp:spPr>
        <a:xfrm>
          <a:off x="2646089" y="1607234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Эмоционально позитивно насыщенный урок</a:t>
          </a:r>
          <a:endParaRPr lang="ru-RU" sz="2000" kern="1200" dirty="0"/>
        </a:p>
      </dsp:txBody>
      <dsp:txXfrm>
        <a:off x="3233573" y="1607234"/>
        <a:ext cx="1762452" cy="1174968"/>
      </dsp:txXfrm>
    </dsp:sp>
    <dsp:sp modelId="{69241177-DEE8-4AF6-90B7-6388DA30A703}">
      <dsp:nvSpPr>
        <dsp:cNvPr id="0" name=""/>
        <dsp:cNvSpPr/>
      </dsp:nvSpPr>
      <dsp:spPr>
        <a:xfrm>
          <a:off x="5289768" y="1607234"/>
          <a:ext cx="2937420" cy="11749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среды, в которой хочется общаться на иностранном языке</a:t>
          </a:r>
          <a:endParaRPr lang="ru-RU" sz="1600" kern="1200" dirty="0"/>
        </a:p>
      </dsp:txBody>
      <dsp:txXfrm>
        <a:off x="5877252" y="1607234"/>
        <a:ext cx="1762452" cy="117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AE5C9-5F58-4896-A4A5-250B8D15E12F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6632F-3B10-416F-A2A2-94A9812214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6632F-3B10-416F-A2A2-94A98122142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66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58D808-2A8C-4982-85D1-EDF57A704A15}" type="datetimeFigureOut">
              <a:rPr lang="ru-RU" smtClean="0"/>
              <a:t>30.08.2021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05EA0F-D550-4B2F-85F9-7651B73B52E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Активные методы преподавания иностранного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54696" cy="1752600"/>
          </a:xfrm>
        </p:spPr>
        <p:txBody>
          <a:bodyPr/>
          <a:lstStyle/>
          <a:p>
            <a:r>
              <a:rPr lang="ru-RU" dirty="0" smtClean="0"/>
              <a:t>Докладчик: Черных Любовь Николаевна, 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английского языка </a:t>
            </a:r>
          </a:p>
          <a:p>
            <a:r>
              <a:rPr lang="ru-RU" dirty="0" smtClean="0"/>
              <a:t>ГБОУ СОШ №1 «ОЦ» с. </a:t>
            </a:r>
            <a:r>
              <a:rPr lang="ru-RU" dirty="0" err="1" smtClean="0"/>
              <a:t>Кинель</a:t>
            </a:r>
            <a:r>
              <a:rPr lang="ru-RU" dirty="0" smtClean="0"/>
              <a:t>-Черкассы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1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китайская мудрость гласит: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7688" y="2967335"/>
            <a:ext cx="834863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Скажи мне-и я забуду,</a:t>
            </a:r>
          </a:p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Покажи мне-и я запомню,</a:t>
            </a:r>
          </a:p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Вовлеки меня-и я научусь.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07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Основной задачей педагога в современных условиях </a:t>
            </a:r>
            <a:r>
              <a:rPr lang="ru-RU" b="1" dirty="0" smtClean="0">
                <a:solidFill>
                  <a:srgbClr val="C00000"/>
                </a:solidFill>
              </a:rPr>
              <a:t> образовательного процесса является </a:t>
            </a:r>
            <a:r>
              <a:rPr lang="ru-RU" b="1" dirty="0">
                <a:solidFill>
                  <a:srgbClr val="C00000"/>
                </a:solidFill>
              </a:rPr>
              <a:t>умение так организовать учебную деятельность, чтобы у ученика не было ни времени, ни желания, ни возможности отвлекаться на длительное время. </a:t>
            </a:r>
          </a:p>
        </p:txBody>
      </p:sp>
    </p:spTree>
    <p:extLst>
      <p:ext uri="{BB962C8B-B14F-4D97-AF65-F5344CB8AC3E}">
        <p14:creationId xmlns:p14="http://schemas.microsoft.com/office/powerpoint/2010/main" val="40544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34450"/>
              </p:ext>
            </p:extLst>
          </p:nvPr>
        </p:nvGraphicFramePr>
        <p:xfrm>
          <a:off x="457200" y="1196753"/>
          <a:ext cx="8229600" cy="5127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97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 сделать урок современным и интересным?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54301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6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08417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97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02546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5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60484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09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Мой выбор-использование видеороликов из сети Интернет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Сайты, которые я использую: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English </a:t>
            </a:r>
            <a:r>
              <a:rPr lang="en-US" dirty="0" err="1" smtClean="0">
                <a:solidFill>
                  <a:srgbClr val="C00000"/>
                </a:solidFill>
              </a:rPr>
              <a:t>Singsing</a:t>
            </a:r>
            <a:r>
              <a:rPr lang="en-US" dirty="0" smtClean="0">
                <a:solidFill>
                  <a:srgbClr val="C00000"/>
                </a:solidFill>
              </a:rPr>
              <a:t> (English for kids)-</a:t>
            </a:r>
            <a:r>
              <a:rPr lang="ru-RU" dirty="0" smtClean="0"/>
              <a:t>это </a:t>
            </a:r>
            <a:r>
              <a:rPr lang="en-US" dirty="0" smtClean="0"/>
              <a:t>YouTube </a:t>
            </a:r>
            <a:r>
              <a:rPr lang="ru-RU" dirty="0" smtClean="0"/>
              <a:t>канал, на котором множество интересных видео для детей младшего возраста. Можно использовать при изучении новой лексики, грамматики. Дети запоминают яркие картинки и песни, учат алфавит и выражения для обихода легко и непринужденно.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English Show-</a:t>
            </a:r>
            <a:r>
              <a:rPr lang="ru-RU" dirty="0" smtClean="0"/>
              <a:t>онлайн школа английского языка, у которой есть </a:t>
            </a:r>
            <a:r>
              <a:rPr lang="en-US" dirty="0" smtClean="0"/>
              <a:t>YouTube </a:t>
            </a:r>
            <a:r>
              <a:rPr lang="ru-RU" dirty="0" smtClean="0"/>
              <a:t>канал и множество аккаунтов в </a:t>
            </a:r>
            <a:r>
              <a:rPr lang="ru-RU" dirty="0" err="1" smtClean="0"/>
              <a:t>соцсетях</a:t>
            </a:r>
            <a:r>
              <a:rPr lang="ru-RU" dirty="0" smtClean="0"/>
              <a:t>. На канале разбирают английские фразы и грамматику в очень интересном доступном формате. Видео короткие, не монотонные, красочные и просты  в объяснении. Можно подготовиться к ЕГЭ с онлайн-преподавателем.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5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Englsecrets.ru</a:t>
            </a:r>
            <a:r>
              <a:rPr lang="en-US" dirty="0" smtClean="0"/>
              <a:t> </a:t>
            </a:r>
            <a:r>
              <a:rPr lang="ru-RU" dirty="0" smtClean="0"/>
              <a:t>(Секреты английского языка)-на сайте представлен материал, с помощью которого можно объяснять грамматический, лексический  материал и проходить тесты. Можно использовать тесты в качестве  домашнего задания.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Интерактивная рабочая тетрадь </a:t>
            </a:r>
            <a:r>
              <a:rPr lang="en-US" dirty="0" err="1" smtClean="0">
                <a:solidFill>
                  <a:srgbClr val="C00000"/>
                </a:solidFill>
              </a:rPr>
              <a:t>Skysmart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 помощью данного сервиса можно проверить, как ученики освоили новый материал. Учитель сам выбирает тему задания, формирует его и отправляет ссылку ученикам. Время на выполнение </a:t>
            </a:r>
            <a:r>
              <a:rPr lang="ru-RU" dirty="0" smtClean="0"/>
              <a:t>задания </a:t>
            </a:r>
            <a:r>
              <a:rPr lang="ru-RU" dirty="0" smtClean="0"/>
              <a:t>ограничено. После определенного времени на почту учителя приходит письмо с баллами и оценкой ученика.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6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382</Words>
  <Application>Microsoft Office PowerPoint</Application>
  <PresentationFormat>Экран (4:3)</PresentationFormat>
  <Paragraphs>37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Активные методы преподавания иностранного языка</vt:lpstr>
      <vt:lpstr>Презентация PowerPoint</vt:lpstr>
      <vt:lpstr>Презентация PowerPoint</vt:lpstr>
      <vt:lpstr>Как сделать урок современным и интересным?</vt:lpstr>
      <vt:lpstr>Презентация PowerPoint</vt:lpstr>
      <vt:lpstr>Презентация PowerPoint</vt:lpstr>
      <vt:lpstr>Презентация PowerPoint</vt:lpstr>
      <vt:lpstr>Мой выбор-использование видеороликов из сети Интернет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Активные методы преподавания иностранного языка</dc:title>
  <dc:creator>Admin</dc:creator>
  <cp:lastModifiedBy>Admin</cp:lastModifiedBy>
  <cp:revision>16</cp:revision>
  <dcterms:created xsi:type="dcterms:W3CDTF">2021-08-30T15:34:40Z</dcterms:created>
  <dcterms:modified xsi:type="dcterms:W3CDTF">2021-08-30T19:46:01Z</dcterms:modified>
</cp:coreProperties>
</file>