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76852-3FF3-96A9-9AAD-A3EB0D445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C09366-86CF-4072-9E75-97BBBA6FB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5E165A-07A4-C594-1E38-448941E19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8BCE7C-378A-8847-8A10-0BB0DA12E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7C4593-E16A-DD10-B810-12C2450B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1728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DF101-C096-9FCA-F0B2-388D8A5E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C7E8CD-FB5A-A22F-BE7A-EF28C9DAA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15D13-CE4D-112A-DCA2-49A24C16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08FEFF-7488-247C-3B6E-823C5ABD5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A12ABB-EC88-3FE5-6A0A-73017961F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69877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7B9E9-B484-6FAB-5BAD-2EDFE2E86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728C50-B510-49DE-7DB3-74D2AC801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DA3056-FC95-3C86-2E7A-F486A4C8B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BD4BE4-6C8D-903D-1571-ED5DB90C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0894C5-3E4E-4F5D-B2EC-B48BDECA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0404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D4265-942D-29D0-C3F3-1ADAFDC5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093D02-0BDC-E8C5-C503-77D2FA8DA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8EB412-663D-180D-6AE8-E12E69807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F4384A-3140-C329-A404-D36488DC6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D5C7F3-00DF-0700-7B22-F1691241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7E0B6E-B3C1-103C-2622-72853D607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93712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F4AC3-C21D-23F8-13B4-BF1F0C0BC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71057F-2349-D0E6-13F4-4B2CD6B48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B4C3E8-8C8C-313A-CB37-7BA471F75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5338E9-49F3-AD6D-8F3F-4908AA17F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37A00D-3370-63F2-4C8A-B64D0D99CD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B6D6D78-8BEA-F5C3-8375-36B014689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D83057-42F0-ECDC-AA4B-0CC7813A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A5AF9B-1B7C-6B6E-080B-D4B2599D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82231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C892B-4901-397F-825E-9AB0ACEEE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9241BB8-917A-3C3D-9C1C-A86B0304D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AD5BB4-CB85-16E4-38E5-0AE7D4A58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4E5D09-C4EC-1A53-1228-83512899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07614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921322-A597-7E57-461A-6A913E39B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C78093-06B9-93B8-5996-DAAB3503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00D518-7E2A-8D9C-65A6-4B6EA528B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11487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A679A-75E4-7586-35DF-F44B96A7D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965B2D-FD69-8968-1ABD-DE93D5B9E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9C7A34-1130-B1D7-5923-9223802DB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DB44D1-FEB9-D6CC-8A7E-58684951C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B1D1D6-3CAB-25A5-8E85-8BC53565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85237-032C-E050-0316-C544F1AFB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9246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F97A4-2953-8C19-AB80-67F53180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0B86A4-ED4F-AB92-B3F8-7252CE7ADF5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35A8FB-BB91-D37B-ED2B-9D407D8C2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05C29B-A0B6-00AC-76FF-ED92173D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8513C1-34CC-80B0-49D2-B06300BF3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0C757B-E5E1-6639-F6C8-04F420C7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88477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538F7-3D3B-2BE9-8C79-82F59645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AE409E-7B63-511F-5B43-8EC91E83D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05C29E-6B94-CCE2-2436-207A7A5C0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3C3A0C-940D-E1CC-A288-E284469C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0EC55-247C-041C-2346-AD68D50C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56537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AFC3DB-7914-3F71-810C-0C8762E6A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6002CA-5ABB-A976-A0EC-F08AF9D0D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21F53D-4F4C-F6B4-6ADA-054E90BC9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A51E3C-01B0-02FF-32A7-C86FAF70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7FF346-DA88-588E-8E82-FC92BD8B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9536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1686A-E83E-D521-880D-85FDA8FA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EBE96B-7C12-942C-7EE0-5A3F0F29E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1413E-D28F-E756-E193-527E27980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D41E92-8EAA-8046-ADF2-AF5D391EDD13}" type="datetimeFigureOut">
              <a:rPr lang="ru-US" smtClean="0"/>
              <a:t>9/28/26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BC128A-2737-56EB-AE96-6FDD18802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011332-F7BC-6D26-B742-93167C01C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8085F5-1281-DA44-AE5A-A53F6DD1481B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07489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9F65C-C016-C82E-777C-F1BAD2D55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451184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«</a:t>
            </a:r>
            <a:r>
              <a:rPr lang="ru-RU" dirty="0" err="1">
                <a:solidFill>
                  <a:schemeClr val="bg1">
                    <a:lumMod val="10000"/>
                  </a:schemeClr>
                </a:solidFill>
              </a:rPr>
              <a:t>Коррекционно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- развивающая среда, создаваемая для обучающихся». Оформление и оборудование кабинета.</a:t>
            </a:r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65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A0E31-3101-064F-6162-1233FA0CF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Мячи 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3A10F2-07B3-9165-98F0-4AE4814D1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69" y="1690687"/>
            <a:ext cx="5841331" cy="5417657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мелкую и общую моторику (сжимание, перекатывание, броски);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мелкую и общую моторику (сжимание, перекатывание, броски);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тренируют зрительно‑моторную координацию и глазомер (ловля, попадание в цель);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формируют пространственную ориентировку (инструкции «над головой», «вправо/влево»);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стимулируют сенсорное восприятие (различие цветов, фактур, объёма);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способствуют речевому развитию (называние цветов, действий, составление фраз в игровых диалогах);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произвольное внимание и самоконтроль (соблюдение правил игры, очередность)</a:t>
            </a:r>
            <a:r>
              <a:rPr lang="ru-RU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 </a:t>
            </a:r>
          </a:p>
          <a:p>
            <a:pPr lvl="0"/>
            <a:br>
              <a:rPr lang="ru-US" sz="1200" b="1" dirty="0">
                <a:solidFill>
                  <a:schemeClr val="bg1">
                    <a:lumMod val="10000"/>
                  </a:schemeClr>
                </a:solidFill>
              </a:rPr>
            </a:br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тренируютразвивают мелкую и общую моторику (сжимание, перекатывание, броски);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 зрительно‑моторную координацию и глазомер (ловля, попадание в цель);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формируют пространственную ориентировку (инструкции «над головой», «вправо/влево»);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стимулируют сенсорное восприятие (различие цветов, фактур, объёма);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способствуют речевому развитию (называние цветов, действий, составление фраз в игровых диалогах);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произвольное внимание и самоконтроль (соблюдение правил игры, очередность)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мелкую и общую моторику (сжимание, перекатывание, броски);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тренируют зрительно‑моторную координацию и глазомер (ловля, попадание в цель);</a:t>
            </a:r>
          </a:p>
          <a:p>
            <a:pPr marL="0" lvl="0" indent="0">
              <a:buNone/>
            </a:pPr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формируют пространственную ориентировку (инструкции «над головой», «вправо/влево»);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стимулируют сенсорное восприятие (различие цветов, фактур, объёма);</a:t>
            </a:r>
          </a:p>
          <a:p>
            <a:pPr lvl="0"/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способствуют речевому развитию (называние цветов, действий, составление фраз в игровых диалогах);</a:t>
            </a:r>
          </a:p>
          <a:p>
            <a:pPr marL="0" lvl="0" indent="0">
              <a:buNone/>
            </a:pPr>
            <a:r>
              <a:rPr lang="ru-US" sz="1800" b="1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развивают произвольное внимание и самоконтроль (соблюдение правил игры, очередность)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A9580E-1F30-0EDD-7006-B6538BCDF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531" y="260637"/>
            <a:ext cx="4745120" cy="63367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0721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A8919-A79E-25CA-6822-A13BF1FB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Плетение «Макраме» 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23C52-72E1-4756-25DE-39E6095CE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0689"/>
            <a:ext cx="5257799" cy="4802186"/>
          </a:xfrm>
        </p:spPr>
        <p:txBody>
          <a:bodyPr/>
          <a:lstStyle/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Макраме  — техника узелкового плетения из шнуров/нитей без применения спиц или крючка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Базовые элементы: квадратный узел, репсовый узел, узел «восьмёрка»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Типичные изделия: кашпо, панно, браслеты, элементы декора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Материалы: хлопковые, джутовые, полиэстеровые шнуры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Развивает: мелкую моторику, зрительно‑пространственное мышление, концентрацию, чувство симметрии и ритма</a:t>
            </a:r>
          </a:p>
          <a:p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76B34C-CA0D-CB61-4C3B-635D35B9F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999" y="1454240"/>
            <a:ext cx="5583153" cy="41939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84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A4854F-78C8-3BCD-89FF-56C8BDA0D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Пластины </a:t>
            </a:r>
            <a:r>
              <a:rPr lang="af-ZA" dirty="0"/>
              <a:t>Baseplate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907871-CCFB-5254-6C3B-047E4DE7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05" y="1869323"/>
            <a:ext cx="6481011" cy="3119354"/>
          </a:xfrm>
        </p:spPr>
        <p:txBody>
          <a:bodyPr>
            <a:normAutofit lnSpcReduction="10000"/>
          </a:bodyPr>
          <a:lstStyle/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Baseplate («базовая пластина») — плоская пластина из пластика с выступающими штырьками для крепления деталей конструктора (совместима, напр., с LEGO)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Размеры типовых пластин: 25,5×25,5 см (32×32 штырька), 38×38 см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Материал: ABS‑пластик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Функции: основание постройки, транспортная платформа для перемещения собранной модели, органайзер для хранения деталей .</a:t>
            </a:r>
          </a:p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Развивает: пространственное мышление, навыки планирования, мелкую моторику</a:t>
            </a:r>
          </a:p>
          <a:p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872569-7758-8231-E7E2-682013887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844" y="1541993"/>
            <a:ext cx="4653852" cy="34958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711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4638E2-EB43-3C9B-01E0-24E6E3E9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Учись считать 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5192C-9018-9594-1CAE-E039B3C36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180221" cy="4802187"/>
          </a:xfrm>
        </p:spPr>
        <p:txBody>
          <a:bodyPr/>
          <a:lstStyle/>
          <a:p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Учиться считать нужно, чтобы: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решать бытовые задачи (покупки, бюджет, рецепты);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развивать логику и аналитическое мышление;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осваивать другие науки (физику, экономику, программирование);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тренировать память и внимание;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быть востребованным в профессии;</a:t>
            </a:r>
          </a:p>
          <a:p>
            <a:pPr lvl="0"/>
            <a:r>
              <a:rPr lang="ru-US" sz="1800" b="0" i="0" dirty="0">
                <a:solidFill>
                  <a:schemeClr val="bg1">
                    <a:lumMod val="10000"/>
                  </a:schemeClr>
                </a:solidFill>
                <a:effectLst/>
                <a:latin typeface="YS Text"/>
              </a:rPr>
              <a:t>принимать самостоятельные и обоснованные решения </a:t>
            </a:r>
            <a:br>
              <a:rPr lang="ru-US" dirty="0">
                <a:solidFill>
                  <a:schemeClr val="bg1">
                    <a:lumMod val="10000"/>
                  </a:schemeClr>
                </a:solidFill>
              </a:rPr>
            </a:br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CADF0D-EE51-2E06-60EB-91536DC7C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421" y="1608136"/>
            <a:ext cx="4738152" cy="355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64B2D-45F3-9943-7B8A-F04D733C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Рабочая зона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926144-D4BF-BE32-09C5-EDF411E16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6"/>
            <a:ext cx="7920789" cy="5167314"/>
          </a:xfrm>
        </p:spPr>
        <p:txBody>
          <a:bodyPr>
            <a:normAutofit/>
          </a:bodyPr>
          <a:lstStyle/>
          <a:p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Рабочая зона  нужна, чтобы:</a:t>
            </a:r>
          </a:p>
          <a:p>
            <a:pPr lvl="0"/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обеспечить комфорт и безопасность (мебель по росту, хорошее освещение);</a:t>
            </a:r>
          </a:p>
          <a:p>
            <a:pPr lvl="0"/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помочь ребёнку сосредоточиться и лучше усваивать материал;</a:t>
            </a:r>
          </a:p>
          <a:p>
            <a:pPr lvl="0"/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организовать разные виды работы — от письма до опытов и работы с техникой;</a:t>
            </a:r>
          </a:p>
          <a:p>
            <a:pPr lvl="0"/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научить самоорганизации (планировать, поддерживать порядок);</a:t>
            </a:r>
          </a:p>
          <a:p>
            <a:pPr lvl="0"/>
            <a:r>
              <a:rPr lang="ru-US" b="0" i="0" dirty="0">
                <a:solidFill>
                  <a:schemeClr val="bg1">
                    <a:lumMod val="10000"/>
                  </a:schemeClr>
                </a:solidFill>
                <a:effectLst/>
              </a:rPr>
              <a:t>гибко подстраиваться под задачи — для индивидуальной или групповой работы.</a:t>
            </a:r>
          </a:p>
          <a:p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33260F-EB83-83FC-6270-804677300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185" y="2804447"/>
            <a:ext cx="4910219" cy="36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61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F51C3-1762-01EE-FF5C-B55B92962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ru-RU" dirty="0"/>
              <a:t>Арт стенды </a:t>
            </a:r>
            <a:endParaRPr lang="ru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8958A2-6F15-2B33-2C0D-843CAB307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4843379" cy="3389312"/>
          </a:xfrm>
        </p:spPr>
        <p:txBody>
          <a:bodyPr>
            <a:normAutofit fontScale="92500" lnSpcReduction="20000"/>
          </a:bodyPr>
          <a:lstStyle/>
          <a:p>
            <a:r>
              <a:rPr lang="ru-US" b="0" i="0" u="none" strike="noStrike" dirty="0">
                <a:solidFill>
                  <a:schemeClr val="bg1">
                    <a:lumMod val="10000"/>
                  </a:schemeClr>
                </a:solidFill>
                <a:effectLst/>
                <a:latin typeface="-webkit-standard"/>
              </a:rPr>
              <a:t>Арт‑стенды — это художественно оформленные стенды для демонстрации работ, идей или информации: они не просто передают данные, а делают это выразительно и привлекают внимание (используют цвет, форму, композицию). Часто встречаются в школах, галереях, на выставках. </a:t>
            </a:r>
            <a:endParaRPr lang="ru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714C54-67E1-4B70-25AF-2C8CE7035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906" y="207295"/>
            <a:ext cx="4288894" cy="32217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FE73AD-74C5-C1FE-AF53-9503271B5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906" y="3469148"/>
            <a:ext cx="4288894" cy="322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01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6A8F76-E995-DC20-2D7E-3CD62EDA5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4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«Коррекционно- развивающая среда, создаваемая для обучающихся». Оформление и оборудование кабинета.</vt:lpstr>
      <vt:lpstr>Мячи </vt:lpstr>
      <vt:lpstr>Плетение «Макраме» </vt:lpstr>
      <vt:lpstr> Пластины Baseplate</vt:lpstr>
      <vt:lpstr>Учись считать </vt:lpstr>
      <vt:lpstr>Рабочая зона</vt:lpstr>
      <vt:lpstr>Арт стенды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«Коррекционно- развивающая среда, создаваемая для обучающихся». Оформление и оборудование кабинета.</dc:title>
  <dc:creator>Снежана Дамбаева</dc:creator>
  <cp:lastModifiedBy>Снежана Дамбаева</cp:lastModifiedBy>
  <cp:revision>1</cp:revision>
  <dcterms:created xsi:type="dcterms:W3CDTF">2026-09-28T13:00:00Z</dcterms:created>
  <dcterms:modified xsi:type="dcterms:W3CDTF">2026-09-28T13:40:50Z</dcterms:modified>
</cp:coreProperties>
</file>