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3" ContentType="audio/mpe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1" r:id="rId13"/>
    <p:sldId id="270" r:id="rId14"/>
    <p:sldId id="269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59" r:id="rId28"/>
  </p:sldIdLst>
  <p:sldSz cx="12192000" cy="6858000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tags" Target="tags/tag1.xml" /><Relationship Id="rId3" Type="http://schemas.openxmlformats.org/officeDocument/2006/relationships/slide" Target="slides/slide2.xml" /><Relationship Id="rId30" Type="http://schemas.openxmlformats.org/officeDocument/2006/relationships/presProps" Target="presProps.xml" /><Relationship Id="rId31" Type="http://schemas.openxmlformats.org/officeDocument/2006/relationships/viewProps" Target="viewProps.xml" /><Relationship Id="rId32" Type="http://schemas.openxmlformats.org/officeDocument/2006/relationships/theme" Target="theme/theme1.xml" /><Relationship Id="rId33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BE4-9A17-4B75-B4D6-F673D37FC888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3E35-6CDA-49BE-9607-48B6866F9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222772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DBE4-9A17-4B75-B4D6-F673D37FC888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83E35-6CDA-49BE-9607-48B6866F9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61231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3.png" /><Relationship Id="rId6" Type="http://schemas.openxmlformats.org/officeDocument/2006/relationships/image" Target="../media/image4.png" /><Relationship Id="rId7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>
            <a:fillRect/>
          </a:stretch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716DBE4-9A17-4B75-B4D6-F673D37FC888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83E35-6CDA-49BE-9607-48B6866F9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44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5" r:id="rId2"/>
  </p:sldLayoutIdLst>
  <p:transition/>
  <p:timing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0.jpeg" /><Relationship Id="rId3" Type="http://schemas.openxmlformats.org/officeDocument/2006/relationships/slide" Target="slide2.xml" TargetMode="Interna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1.jpeg" /><Relationship Id="rId3" Type="http://schemas.openxmlformats.org/officeDocument/2006/relationships/slide" Target="slide2.xml" TargetMode="Interna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2.jpeg" /><Relationship Id="rId3" Type="http://schemas.openxmlformats.org/officeDocument/2006/relationships/slide" Target="slide2.xml" TargetMode="Interna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.jpeg" /><Relationship Id="rId3" Type="http://schemas.openxmlformats.org/officeDocument/2006/relationships/slide" Target="slide2.xml" TargetMode="Interna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4.jpeg" /><Relationship Id="rId3" Type="http://schemas.openxmlformats.org/officeDocument/2006/relationships/slide" Target="slide2.xml" TargetMode="Interna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5.jpeg" /><Relationship Id="rId3" Type="http://schemas.openxmlformats.org/officeDocument/2006/relationships/slide" Target="slide2.xml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6.jpeg" /><Relationship Id="rId3" Type="http://schemas.openxmlformats.org/officeDocument/2006/relationships/slide" Target="slide2.xml" TargetMode="Interna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7.jpeg" /><Relationship Id="rId3" Type="http://schemas.openxmlformats.org/officeDocument/2006/relationships/slide" Target="slide2.xml" TargetMode="Interna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8.jpeg" /><Relationship Id="rId3" Type="http://schemas.openxmlformats.org/officeDocument/2006/relationships/slide" Target="slide2.xml" TargetMode="Interna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.jpeg" /><Relationship Id="rId3" Type="http://schemas.openxmlformats.org/officeDocument/2006/relationships/slide" Target="slide2.xml" TargetMode="In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7.png" /><Relationship Id="rId11" Type="http://schemas.openxmlformats.org/officeDocument/2006/relationships/slide" Target="slide10.xml" TargetMode="Internal" /><Relationship Id="rId12" Type="http://schemas.openxmlformats.org/officeDocument/2006/relationships/image" Target="../media/image8.png" /><Relationship Id="rId13" Type="http://schemas.openxmlformats.org/officeDocument/2006/relationships/slide" Target="slide11.xml" TargetMode="Internal" /><Relationship Id="rId14" Type="http://schemas.openxmlformats.org/officeDocument/2006/relationships/image" Target="../media/image9.png" /><Relationship Id="rId15" Type="http://schemas.openxmlformats.org/officeDocument/2006/relationships/slide" Target="slide12.xml" TargetMode="Internal" /><Relationship Id="rId16" Type="http://schemas.openxmlformats.org/officeDocument/2006/relationships/image" Target="../media/image10.png" /><Relationship Id="rId17" Type="http://schemas.openxmlformats.org/officeDocument/2006/relationships/slide" Target="slide13.xml" TargetMode="Internal" /><Relationship Id="rId18" Type="http://schemas.openxmlformats.org/officeDocument/2006/relationships/image" Target="../media/image11.png" /><Relationship Id="rId19" Type="http://schemas.openxmlformats.org/officeDocument/2006/relationships/slide" Target="slide14.xml" TargetMode="Internal" /><Relationship Id="rId2" Type="http://schemas.openxmlformats.org/officeDocument/2006/relationships/slide" Target="slide3.xml" TargetMode="Internal" /><Relationship Id="rId20" Type="http://schemas.openxmlformats.org/officeDocument/2006/relationships/slide" Target="slide20.xml" TargetMode="Internal" /><Relationship Id="rId21" Type="http://schemas.openxmlformats.org/officeDocument/2006/relationships/slide" Target="slide26.xml" TargetMode="Internal" /><Relationship Id="rId22" Type="http://schemas.openxmlformats.org/officeDocument/2006/relationships/slide" Target="slide25.xml" TargetMode="Internal" /><Relationship Id="rId23" Type="http://schemas.openxmlformats.org/officeDocument/2006/relationships/slide" Target="slide19.xml" TargetMode="Internal" /><Relationship Id="rId24" Type="http://schemas.openxmlformats.org/officeDocument/2006/relationships/slide" Target="slide18.xml" TargetMode="Internal" /><Relationship Id="rId25" Type="http://schemas.openxmlformats.org/officeDocument/2006/relationships/slide" Target="slide24.xml" TargetMode="Internal" /><Relationship Id="rId26" Type="http://schemas.openxmlformats.org/officeDocument/2006/relationships/slide" Target="slide17.xml" TargetMode="Internal" /><Relationship Id="rId27" Type="http://schemas.openxmlformats.org/officeDocument/2006/relationships/slide" Target="slide23.xml" TargetMode="Internal" /><Relationship Id="rId28" Type="http://schemas.openxmlformats.org/officeDocument/2006/relationships/slide" Target="slide16.xml" TargetMode="Internal" /><Relationship Id="rId29" Type="http://schemas.openxmlformats.org/officeDocument/2006/relationships/slide" Target="slide22.xml" TargetMode="Internal" /><Relationship Id="rId3" Type="http://schemas.openxmlformats.org/officeDocument/2006/relationships/slide" Target="slide4.xml" TargetMode="Internal" /><Relationship Id="rId30" Type="http://schemas.openxmlformats.org/officeDocument/2006/relationships/image" Target="../media/image12.png" /><Relationship Id="rId31" Type="http://schemas.openxmlformats.org/officeDocument/2006/relationships/slide" Target="slide15.xml" TargetMode="Internal" /><Relationship Id="rId32" Type="http://schemas.openxmlformats.org/officeDocument/2006/relationships/slide" Target="slide21.xml" TargetMode="Internal" /><Relationship Id="rId4" Type="http://schemas.openxmlformats.org/officeDocument/2006/relationships/slide" Target="slide5.xml" TargetMode="Internal" /><Relationship Id="rId5" Type="http://schemas.openxmlformats.org/officeDocument/2006/relationships/slide" Target="slide6.xml" TargetMode="Internal" /><Relationship Id="rId6" Type="http://schemas.openxmlformats.org/officeDocument/2006/relationships/slide" Target="slide7.xml" TargetMode="Internal" /><Relationship Id="rId7" Type="http://schemas.openxmlformats.org/officeDocument/2006/relationships/slide" Target="slide8.xml" TargetMode="Internal" /><Relationship Id="rId8" Type="http://schemas.openxmlformats.org/officeDocument/2006/relationships/image" Target="../media/image6.png" /><Relationship Id="rId9" Type="http://schemas.openxmlformats.org/officeDocument/2006/relationships/slide" Target="slide9.xml" TargetMode="Interna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0.jpeg" /><Relationship Id="rId3" Type="http://schemas.openxmlformats.org/officeDocument/2006/relationships/slide" Target="slide2.xml" TargetMode="Interna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.png" /><Relationship Id="rId3" Type="http://schemas.openxmlformats.org/officeDocument/2006/relationships/audio" Target="../media/media1.mp3" /><Relationship Id="rId4" Type="http://schemas.microsoft.com/office/2007/relationships/media" Target="../media/media1.mp3" TargetMode="Internal" /><Relationship Id="rId5" Type="http://schemas.openxmlformats.org/officeDocument/2006/relationships/slide" Target="slide2.xml" TargetMode="Interna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.png" /><Relationship Id="rId3" Type="http://schemas.openxmlformats.org/officeDocument/2006/relationships/audio" Target="../media/media2.mp3" /><Relationship Id="rId4" Type="http://schemas.microsoft.com/office/2007/relationships/media" Target="../media/media2.mp3" TargetMode="Internal" /><Relationship Id="rId5" Type="http://schemas.openxmlformats.org/officeDocument/2006/relationships/slide" Target="slide2.xml" TargetMode="Interna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.png" /><Relationship Id="rId3" Type="http://schemas.openxmlformats.org/officeDocument/2006/relationships/audio" Target="../media/media3.mp3" /><Relationship Id="rId4" Type="http://schemas.microsoft.com/office/2007/relationships/media" Target="../media/media3.mp3" TargetMode="Internal" /><Relationship Id="rId5" Type="http://schemas.openxmlformats.org/officeDocument/2006/relationships/slide" Target="slide2.xml" TargetMode="Interna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slide" Target="slide2.xml" TargetMode="Internal" /><Relationship Id="rId3" Type="http://schemas.openxmlformats.org/officeDocument/2006/relationships/image" Target="../media/image31.png" /><Relationship Id="rId4" Type="http://schemas.openxmlformats.org/officeDocument/2006/relationships/audio" Target="../media/media4.mp3" /><Relationship Id="rId5" Type="http://schemas.microsoft.com/office/2007/relationships/media" Target="../media/media4.mp3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.png" /><Relationship Id="rId3" Type="http://schemas.openxmlformats.org/officeDocument/2006/relationships/audio" Target="../media/media5.mp3" /><Relationship Id="rId4" Type="http://schemas.microsoft.com/office/2007/relationships/media" Target="../media/media5.mp3" TargetMode="Internal" /><Relationship Id="rId5" Type="http://schemas.openxmlformats.org/officeDocument/2006/relationships/slide" Target="slide2.xml" TargetMode="Interna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1.png" /><Relationship Id="rId3" Type="http://schemas.openxmlformats.org/officeDocument/2006/relationships/audio" Target="../media/media6.mp3" /><Relationship Id="rId4" Type="http://schemas.microsoft.com/office/2007/relationships/media" Target="../media/media6.mp3" TargetMode="Internal" /><Relationship Id="rId5" Type="http://schemas.openxmlformats.org/officeDocument/2006/relationships/slide" Target="slide2.xml" TargetMode="Interna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6.png" /><Relationship Id="rId3" Type="http://schemas.openxmlformats.org/officeDocument/2006/relationships/image" Target="../media/image13.jpeg" /><Relationship Id="rId4" Type="http://schemas.openxmlformats.org/officeDocument/2006/relationships/slide" Target="slide2.xml" TargetMode="Interna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png" /><Relationship Id="rId3" Type="http://schemas.openxmlformats.org/officeDocument/2006/relationships/image" Target="../media/image14.jpeg" /><Relationship Id="rId4" Type="http://schemas.openxmlformats.org/officeDocument/2006/relationships/slide" Target="slide2.xml" TargetMode="Interna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png" /><Relationship Id="rId3" Type="http://schemas.openxmlformats.org/officeDocument/2006/relationships/image" Target="../media/image15.jpeg" /><Relationship Id="rId4" Type="http://schemas.openxmlformats.org/officeDocument/2006/relationships/slide" Target="slide2.xml" TargetMode="Interna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png" /><Relationship Id="rId3" Type="http://schemas.openxmlformats.org/officeDocument/2006/relationships/image" Target="../media/image16.jpeg" /><Relationship Id="rId4" Type="http://schemas.openxmlformats.org/officeDocument/2006/relationships/slide" Target="slide2.xml" TargetMode="Interna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0.png" /><Relationship Id="rId3" Type="http://schemas.openxmlformats.org/officeDocument/2006/relationships/image" Target="../media/image17.jpeg" /><Relationship Id="rId4" Type="http://schemas.openxmlformats.org/officeDocument/2006/relationships/slide" Target="slide2.xml" TargetMode="Interna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png" /><Relationship Id="rId3" Type="http://schemas.openxmlformats.org/officeDocument/2006/relationships/image" Target="../media/image18.jpeg" /><Relationship Id="rId4" Type="http://schemas.openxmlformats.org/officeDocument/2006/relationships/slide" Target="slide2.xml" TargetMode="Interna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2.png" /><Relationship Id="rId3" Type="http://schemas.openxmlformats.org/officeDocument/2006/relationships/image" Target="../media/image19.jpeg" /><Relationship Id="rId4" Type="http://schemas.openxmlformats.org/officeDocument/2006/relationships/slide" Target="slide2.xml" TargetMode="Interna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9600" b="1" smtClean="0">
                <a:solidFill>
                  <a:srgbClr val="00B0F0"/>
                </a:solidFill>
              </a:rPr>
              <a:t>Профессия режиссер</a:t>
            </a:r>
            <a:endParaRPr lang="ru-RU" sz="9600" b="1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b="1" smtClean="0"/>
              <a:t>Интерактивная игра 2 класс</a:t>
            </a:r>
            <a:endParaRPr lang="ru-RU" sz="4000" b="1"/>
          </a:p>
        </p:txBody>
      </p:sp>
      <p:sp>
        <p:nvSpPr>
          <p:cNvPr id="4" name="Прямоугольник 3"/>
          <p:cNvSpPr/>
          <p:nvPr/>
        </p:nvSpPr>
        <p:spPr>
          <a:xfrm>
            <a:off x="7124007" y="5638800"/>
            <a:ext cx="4588626" cy="795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Создала: Липина И.Г.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39183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357446" y="249382"/>
            <a:ext cx="881149" cy="7897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200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7" y="642937"/>
            <a:ext cx="9039225" cy="5572125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848109" y="5145578"/>
            <a:ext cx="1022466" cy="7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431757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149629" y="191193"/>
            <a:ext cx="989215" cy="8395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300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346350"/>
            <a:ext cx="8336886" cy="5968551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881360" y="5320145"/>
            <a:ext cx="980902" cy="88946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135529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16131" y="174567"/>
            <a:ext cx="1113905" cy="906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400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82" y="627611"/>
            <a:ext cx="8921028" cy="4932126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856422" y="5245331"/>
            <a:ext cx="964276" cy="8229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302895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57695" y="257695"/>
            <a:ext cx="1080654" cy="906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500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140" y="773083"/>
            <a:ext cx="8934671" cy="4969365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897985" y="5087389"/>
            <a:ext cx="947651" cy="9310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730894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90945" y="207818"/>
            <a:ext cx="931026" cy="806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600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943" y="407324"/>
            <a:ext cx="7680926" cy="5050934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723418" y="5320145"/>
            <a:ext cx="931026" cy="9227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574391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191193" y="166255"/>
            <a:ext cx="1039091" cy="872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100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585" y="331036"/>
            <a:ext cx="5819775" cy="6162675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9991898" y="5295207"/>
            <a:ext cx="931026" cy="94765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72351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41069" y="182880"/>
            <a:ext cx="881149" cy="6982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200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361" y="953366"/>
            <a:ext cx="4429125" cy="4286250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291156" y="4771505"/>
            <a:ext cx="922713" cy="94765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499239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41069" y="299258"/>
            <a:ext cx="955964" cy="906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300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30" y="299258"/>
            <a:ext cx="7048500" cy="6105525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274531" y="4646815"/>
            <a:ext cx="906087" cy="10557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888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82633" y="174567"/>
            <a:ext cx="1188720" cy="1072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400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833" y="312749"/>
            <a:ext cx="4869008" cy="6022588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133215" y="5170516"/>
            <a:ext cx="706581" cy="83127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79145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66007" y="274320"/>
            <a:ext cx="1205346" cy="1172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500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198" y="1091132"/>
            <a:ext cx="5828330" cy="3622184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158153" y="4821382"/>
            <a:ext cx="1147156" cy="103909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655758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3949" y="498764"/>
            <a:ext cx="2951018" cy="9518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smtClean="0"/>
              <a:t>кино</a:t>
            </a:r>
            <a:endParaRPr lang="ru-RU" sz="7200" b="1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9505" y="2011680"/>
            <a:ext cx="3566160" cy="101415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smtClean="0"/>
              <a:t>мультфильмы</a:t>
            </a:r>
            <a:endParaRPr lang="ru-RU" sz="3600" b="1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91440" y="3541222"/>
            <a:ext cx="3970961" cy="12884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smtClean="0"/>
              <a:t>Персонажи </a:t>
            </a:r>
            <a:endParaRPr lang="ru-RU" sz="4800" b="1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5513" y="5527964"/>
            <a:ext cx="3100647" cy="9559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smtClean="0"/>
              <a:t>музыка</a:t>
            </a:r>
            <a:endParaRPr lang="ru-RU" sz="4800" b="1"/>
          </a:p>
        </p:txBody>
      </p:sp>
      <p:sp>
        <p:nvSpPr>
          <p:cNvPr id="6" name="Овал 5">
            <a:hlinkClick r:id="rId2" action="ppaction://hlinksldjump"/>
          </p:cNvPr>
          <p:cNvSpPr/>
          <p:nvPr/>
        </p:nvSpPr>
        <p:spPr>
          <a:xfrm>
            <a:off x="3603567" y="498764"/>
            <a:ext cx="947650" cy="997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/>
              <a:t>100</a:t>
            </a:r>
            <a:endParaRPr lang="ru-RU" b="1"/>
          </a:p>
        </p:txBody>
      </p:sp>
      <p:sp>
        <p:nvSpPr>
          <p:cNvPr id="7" name="Овал 6">
            <a:hlinkClick r:id="rId3" action="ppaction://hlinksldjump"/>
          </p:cNvPr>
          <p:cNvSpPr/>
          <p:nvPr/>
        </p:nvSpPr>
        <p:spPr>
          <a:xfrm>
            <a:off x="4779817" y="498764"/>
            <a:ext cx="901932" cy="997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/>
              <a:t>200</a:t>
            </a:r>
            <a:endParaRPr lang="ru-RU" b="1"/>
          </a:p>
        </p:txBody>
      </p:sp>
      <p:sp>
        <p:nvSpPr>
          <p:cNvPr id="8" name="Овал 7">
            <a:hlinkClick r:id="rId4" action="ppaction://hlinksldjump"/>
          </p:cNvPr>
          <p:cNvSpPr/>
          <p:nvPr/>
        </p:nvSpPr>
        <p:spPr>
          <a:xfrm>
            <a:off x="5916583" y="498763"/>
            <a:ext cx="897774" cy="997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/>
              <a:t>300</a:t>
            </a:r>
            <a:endParaRPr lang="ru-RU" b="1"/>
          </a:p>
        </p:txBody>
      </p:sp>
      <p:sp>
        <p:nvSpPr>
          <p:cNvPr id="9" name="Овал 8">
            <a:hlinkClick r:id="rId5" action="ppaction://hlinksldjump"/>
          </p:cNvPr>
          <p:cNvSpPr/>
          <p:nvPr/>
        </p:nvSpPr>
        <p:spPr>
          <a:xfrm>
            <a:off x="7059583" y="498763"/>
            <a:ext cx="955964" cy="9975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/>
              <a:t>400</a:t>
            </a:r>
            <a:endParaRPr lang="ru-RU" b="1"/>
          </a:p>
        </p:txBody>
      </p:sp>
      <p:sp>
        <p:nvSpPr>
          <p:cNvPr id="10" name="Овал 9">
            <a:hlinkClick r:id="rId6" action="ppaction://hlinksldjump"/>
          </p:cNvPr>
          <p:cNvSpPr/>
          <p:nvPr/>
        </p:nvSpPr>
        <p:spPr>
          <a:xfrm>
            <a:off x="8223365" y="498763"/>
            <a:ext cx="993370" cy="951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/>
              <a:t>500</a:t>
            </a:r>
            <a:endParaRPr lang="ru-RU" b="1"/>
          </a:p>
        </p:txBody>
      </p:sp>
      <p:sp>
        <p:nvSpPr>
          <p:cNvPr id="11" name="Овал 10">
            <a:hlinkClick r:id="rId7" action="ppaction://hlinksldjump"/>
          </p:cNvPr>
          <p:cNvSpPr/>
          <p:nvPr/>
        </p:nvSpPr>
        <p:spPr>
          <a:xfrm>
            <a:off x="9424553" y="536169"/>
            <a:ext cx="881150" cy="922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/>
              <a:t>600</a:t>
            </a:r>
            <a:endParaRPr lang="ru-RU" b="1"/>
          </a:p>
        </p:txBody>
      </p:sp>
      <p:pic>
        <p:nvPicPr>
          <p:cNvPr id="13" name="Рисунок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5529" y="2013809"/>
            <a:ext cx="969348" cy="1012024"/>
          </a:xfrm>
          <a:prstGeom prst="rect">
            <a:avLst/>
          </a:prstGeom>
        </p:spPr>
      </p:pic>
      <p:pic>
        <p:nvPicPr>
          <p:cNvPr id="14" name="Рисунок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4741" y="2011680"/>
            <a:ext cx="920576" cy="1012024"/>
          </a:xfrm>
          <a:prstGeom prst="rect">
            <a:avLst/>
          </a:prstGeom>
        </p:spPr>
      </p:pic>
      <p:pic>
        <p:nvPicPr>
          <p:cNvPr id="15" name="Рисунок 1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181" y="2011680"/>
            <a:ext cx="914479" cy="1012024"/>
          </a:xfrm>
          <a:prstGeom prst="rect">
            <a:avLst/>
          </a:prstGeom>
        </p:spPr>
      </p:pic>
      <p:pic>
        <p:nvPicPr>
          <p:cNvPr id="16" name="Рисунок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9524" y="2009551"/>
            <a:ext cx="975445" cy="1012024"/>
          </a:xfrm>
          <a:prstGeom prst="rect">
            <a:avLst/>
          </a:prstGeom>
        </p:spPr>
      </p:pic>
      <p:pic>
        <p:nvPicPr>
          <p:cNvPr id="17" name="Рисунок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2283" y="2052227"/>
            <a:ext cx="1012024" cy="969348"/>
          </a:xfrm>
          <a:prstGeom prst="rect">
            <a:avLst/>
          </a:prstGeom>
        </p:spPr>
      </p:pic>
      <p:pic>
        <p:nvPicPr>
          <p:cNvPr id="18" name="Рисунок 1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57855" y="2067468"/>
            <a:ext cx="902286" cy="938865"/>
          </a:xfrm>
          <a:prstGeom prst="rect">
            <a:avLst/>
          </a:prstGeom>
        </p:spPr>
      </p:pic>
      <p:pic>
        <p:nvPicPr>
          <p:cNvPr id="19" name="Рисунок 1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18588" y="3541222"/>
            <a:ext cx="902286" cy="938865"/>
          </a:xfrm>
          <a:prstGeom prst="rect">
            <a:avLst/>
          </a:prstGeom>
        </p:spPr>
      </p:pic>
      <p:pic>
        <p:nvPicPr>
          <p:cNvPr id="20" name="Рисунок 1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85090" y="5353632"/>
            <a:ext cx="902286" cy="938865"/>
          </a:xfrm>
          <a:prstGeom prst="rect">
            <a:avLst/>
          </a:prstGeom>
        </p:spPr>
      </p:pic>
      <p:pic>
        <p:nvPicPr>
          <p:cNvPr id="21" name="Рисунок 20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61264" y="5323149"/>
            <a:ext cx="1012024" cy="969348"/>
          </a:xfrm>
          <a:prstGeom prst="rect">
            <a:avLst/>
          </a:prstGeom>
        </p:spPr>
      </p:pic>
      <p:pic>
        <p:nvPicPr>
          <p:cNvPr id="22" name="Рисунок 2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8517" y="3541222"/>
            <a:ext cx="1012024" cy="969348"/>
          </a:xfrm>
          <a:prstGeom prst="rect">
            <a:avLst/>
          </a:prstGeom>
        </p:spPr>
      </p:pic>
      <p:pic>
        <p:nvPicPr>
          <p:cNvPr id="23" name="Рисунок 2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7920" y="3541222"/>
            <a:ext cx="975445" cy="1012024"/>
          </a:xfrm>
          <a:prstGeom prst="rect">
            <a:avLst/>
          </a:prstGeom>
        </p:spPr>
      </p:pic>
      <p:pic>
        <p:nvPicPr>
          <p:cNvPr id="24" name="Рисунок 2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4017" y="5323149"/>
            <a:ext cx="975445" cy="1012024"/>
          </a:xfrm>
          <a:prstGeom prst="rect">
            <a:avLst/>
          </a:prstGeom>
        </p:spPr>
      </p:pic>
      <p:pic>
        <p:nvPicPr>
          <p:cNvPr id="25" name="Рисунок 2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6718" y="3541222"/>
            <a:ext cx="914479" cy="1012024"/>
          </a:xfrm>
          <a:prstGeom prst="rect">
            <a:avLst/>
          </a:prstGeom>
        </p:spPr>
      </p:pic>
      <p:pic>
        <p:nvPicPr>
          <p:cNvPr id="26" name="Рисунок 2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5045" y="5280473"/>
            <a:ext cx="914479" cy="1012024"/>
          </a:xfrm>
          <a:prstGeom prst="rect">
            <a:avLst/>
          </a:prstGeom>
        </p:spPr>
      </p:pic>
      <p:pic>
        <p:nvPicPr>
          <p:cNvPr id="27" name="Рисунок 2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59419" y="3679446"/>
            <a:ext cx="920576" cy="1012024"/>
          </a:xfrm>
          <a:prstGeom prst="rect">
            <a:avLst/>
          </a:prstGeom>
        </p:spPr>
      </p:pic>
      <p:pic>
        <p:nvPicPr>
          <p:cNvPr id="28" name="Рисунок 27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302" y="5374295"/>
            <a:ext cx="920576" cy="1012024"/>
          </a:xfrm>
          <a:prstGeom prst="rect">
            <a:avLst/>
          </a:prstGeom>
        </p:spPr>
      </p:pic>
      <p:pic>
        <p:nvPicPr>
          <p:cNvPr id="29" name="Рисунок 28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879521" y="3686094"/>
            <a:ext cx="969348" cy="1012024"/>
          </a:xfrm>
          <a:prstGeom prst="rect">
            <a:avLst/>
          </a:prstGeom>
        </p:spPr>
      </p:pic>
      <p:pic>
        <p:nvPicPr>
          <p:cNvPr id="30" name="Рисунок 29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879521" y="5358380"/>
            <a:ext cx="96934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20632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49382" y="241069"/>
            <a:ext cx="1138843" cy="10224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600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1671637"/>
            <a:ext cx="5524500" cy="3514725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10091651" y="4696691"/>
            <a:ext cx="1205345" cy="108065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300746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41069" y="191193"/>
            <a:ext cx="847898" cy="8312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100</a:t>
            </a:r>
            <a:endParaRPr lang="ru-RU"/>
          </a:p>
        </p:txBody>
      </p:sp>
      <p:pic>
        <p:nvPicPr>
          <p:cNvPr id="3" name="Детские песни (из Ну погоди) - Расскажи Снегурочка_(mp3find.ru)">
            <a:hlinkClick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064625" y="1170708"/>
            <a:ext cx="1972887" cy="1972887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10274531" y="4821382"/>
            <a:ext cx="939338" cy="8977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1476" y="3458095"/>
            <a:ext cx="5818909" cy="14214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smtClean="0"/>
              <a:t>Музыка из какого мультфильма</a:t>
            </a:r>
            <a:r>
              <a:rPr lang="ru-RU" sz="4400" b="1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1775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07818" y="141316"/>
            <a:ext cx="1180408" cy="1213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200</a:t>
            </a:r>
            <a:endParaRPr lang="ru-RU"/>
          </a:p>
        </p:txBody>
      </p:sp>
      <p:pic>
        <p:nvPicPr>
          <p:cNvPr id="3" name="nukadeti.ru_-_buratino">
            <a:hlinkClick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752108" y="1461654"/>
            <a:ext cx="1673629" cy="1673629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10108276" y="4488873"/>
            <a:ext cx="1113906" cy="108896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79171" y="4098175"/>
            <a:ext cx="5212080" cy="1338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smtClean="0"/>
              <a:t>Из какого фильма?</a:t>
            </a:r>
            <a:endParaRPr lang="ru-RU" sz="4400" b="1"/>
          </a:p>
        </p:txBody>
      </p:sp>
    </p:spTree>
    <p:extLst>
      <p:ext uri="{BB962C8B-B14F-4D97-AF65-F5344CB8AC3E}">
        <p14:creationId xmlns:p14="http://schemas.microsoft.com/office/powerpoint/2010/main" val="3115595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41069" y="124691"/>
            <a:ext cx="1022466" cy="1088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300</a:t>
            </a:r>
            <a:endParaRPr lang="ru-RU"/>
          </a:p>
        </p:txBody>
      </p:sp>
      <p:pic>
        <p:nvPicPr>
          <p:cNvPr id="3" name="nukadeti.ru_-_nichego-na-svete-luchshe-netu">
            <a:hlinkClick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906683" y="954578"/>
            <a:ext cx="2380211" cy="23802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6211" y="3798916"/>
            <a:ext cx="5228705" cy="118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smtClean="0"/>
              <a:t>Из какого кино?</a:t>
            </a:r>
            <a:endParaRPr lang="ru-RU" sz="4400" b="1"/>
          </a:p>
        </p:txBody>
      </p:sp>
      <p:sp>
        <p:nvSpPr>
          <p:cNvPr id="5" name="Управляющая кнопка: домой 4">
            <a:hlinkClick r:id="rId5" action="ppaction://hlinksldjump" highlightClick="1"/>
          </p:cNvPr>
          <p:cNvSpPr/>
          <p:nvPr/>
        </p:nvSpPr>
        <p:spPr>
          <a:xfrm>
            <a:off x="9385069" y="4281055"/>
            <a:ext cx="1438102" cy="12801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675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90945" y="207818"/>
            <a:ext cx="947651" cy="9393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400</a:t>
            </a:r>
            <a:endParaRPr lang="ru-RU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10008524" y="4438996"/>
            <a:ext cx="1138843" cy="10058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nukadeti.ru_-_pesnya-krasnoj-shapochki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04457" y="1411777"/>
            <a:ext cx="2380211" cy="238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11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108065" y="199505"/>
            <a:ext cx="972590" cy="8645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500</a:t>
            </a:r>
            <a:endParaRPr lang="ru-RU"/>
          </a:p>
        </p:txBody>
      </p:sp>
      <p:pic>
        <p:nvPicPr>
          <p:cNvPr id="3" name="nukadeti.ru_-_pesnya-pero">
            <a:hlinkClick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862647" y="631767"/>
            <a:ext cx="2302626" cy="2302626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9410007" y="3458095"/>
            <a:ext cx="1313411" cy="118872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170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вал 1"/>
          <p:cNvSpPr/>
          <p:nvPr/>
        </p:nvSpPr>
        <p:spPr>
          <a:xfrm>
            <a:off x="241069" y="282633"/>
            <a:ext cx="931026" cy="8395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600</a:t>
            </a:r>
            <a:endParaRPr lang="ru-RU"/>
          </a:p>
        </p:txBody>
      </p:sp>
      <p:pic>
        <p:nvPicPr>
          <p:cNvPr id="3" name="nukadeti.ru_-_pesnya-razbojnikov">
            <a:hlinkClick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862647" y="1303712"/>
            <a:ext cx="1855124" cy="1855124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5" action="ppaction://hlinksldjump" highlightClick="1"/>
          </p:cNvPr>
          <p:cNvSpPr/>
          <p:nvPr/>
        </p:nvSpPr>
        <p:spPr>
          <a:xfrm>
            <a:off x="9119062" y="4247804"/>
            <a:ext cx="1147156" cy="12136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20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1122218" y="864524"/>
            <a:ext cx="4089862" cy="469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Кино : 1-сказка о царе салтане</a:t>
            </a:r>
            <a:endParaRPr lang="ru-RU" smtClean="0"/>
          </a:p>
          <a:p>
            <a:pPr algn="ctr"/>
            <a:r>
              <a:rPr lang="ru-RU" smtClean="0"/>
              <a:t>2-буратино</a:t>
            </a:r>
          </a:p>
          <a:p>
            <a:pPr algn="ctr"/>
            <a:r>
              <a:rPr lang="ru-RU" smtClean="0"/>
              <a:t>3чебурашка</a:t>
            </a:r>
          </a:p>
          <a:p>
            <a:pPr algn="ctr"/>
            <a:r>
              <a:rPr lang="ru-RU" smtClean="0"/>
              <a:t>4простаквашино</a:t>
            </a:r>
          </a:p>
          <a:p>
            <a:pPr algn="ctr"/>
            <a:r>
              <a:rPr lang="ru-RU" smtClean="0"/>
              <a:t>5 бременские музыкаты</a:t>
            </a:r>
            <a:endParaRPr lang="ru-RU" smtClean="0"/>
          </a:p>
          <a:p>
            <a:pPr algn="ctr"/>
            <a:r>
              <a:rPr lang="ru-RU" smtClean="0"/>
              <a:t>6 баба яга спасает мир</a:t>
            </a:r>
          </a:p>
          <a:p>
            <a:pPr algn="ctr"/>
            <a:r>
              <a:rPr lang="ru-RU" smtClean="0"/>
              <a:t>Мультфильмы : 1-колобок</a:t>
            </a:r>
          </a:p>
          <a:p>
            <a:pPr algn="ctr"/>
            <a:r>
              <a:rPr lang="ru-RU" smtClean="0"/>
              <a:t>2-винни пух</a:t>
            </a:r>
          </a:p>
          <a:p>
            <a:pPr algn="ctr"/>
            <a:r>
              <a:rPr lang="ru-RU" smtClean="0"/>
              <a:t>3карлосон</a:t>
            </a:r>
          </a:p>
          <a:p>
            <a:pPr algn="ctr"/>
            <a:r>
              <a:rPr lang="ru-RU" smtClean="0"/>
              <a:t>4ну погоди</a:t>
            </a:r>
          </a:p>
          <a:p>
            <a:pPr algn="ctr"/>
            <a:r>
              <a:rPr lang="ru-RU" smtClean="0"/>
              <a:t>5смешарики</a:t>
            </a:r>
          </a:p>
          <a:p>
            <a:pPr algn="ctr"/>
            <a:r>
              <a:rPr lang="ru-RU" smtClean="0"/>
              <a:t>6маша и медведь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976851" y="781396"/>
            <a:ext cx="4646814" cy="4962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Персонажи: </a:t>
            </a:r>
          </a:p>
          <a:p>
            <a:pPr algn="ctr"/>
            <a:r>
              <a:rPr lang="ru-RU" smtClean="0"/>
              <a:t>1-крокодил гена</a:t>
            </a:r>
          </a:p>
          <a:p>
            <a:pPr algn="ctr"/>
            <a:r>
              <a:rPr lang="ru-RU" smtClean="0"/>
              <a:t>2-герда</a:t>
            </a:r>
          </a:p>
          <a:p>
            <a:pPr algn="ctr"/>
            <a:r>
              <a:rPr lang="ru-RU" smtClean="0"/>
              <a:t>3-нюша</a:t>
            </a:r>
          </a:p>
          <a:p>
            <a:pPr algn="ctr"/>
            <a:r>
              <a:rPr lang="ru-RU" smtClean="0"/>
              <a:t>4-шапокляк</a:t>
            </a:r>
          </a:p>
          <a:p>
            <a:pPr algn="ctr"/>
            <a:r>
              <a:rPr lang="ru-RU" smtClean="0"/>
              <a:t>5-попугай кеша</a:t>
            </a:r>
            <a:endParaRPr lang="ru-RU" smtClean="0"/>
          </a:p>
          <a:p>
            <a:pPr algn="ctr"/>
            <a:r>
              <a:rPr lang="ru-RU" smtClean="0"/>
              <a:t>6-матроскин</a:t>
            </a:r>
          </a:p>
          <a:p>
            <a:pPr algn="ctr"/>
            <a:r>
              <a:rPr lang="ru-RU" smtClean="0"/>
              <a:t>Музыка: </a:t>
            </a:r>
          </a:p>
          <a:p>
            <a:pPr algn="ctr"/>
            <a:r>
              <a:rPr lang="ru-RU" smtClean="0"/>
              <a:t>1- из ну погоди</a:t>
            </a:r>
          </a:p>
          <a:p>
            <a:pPr algn="ctr"/>
            <a:r>
              <a:rPr lang="ru-RU" smtClean="0"/>
              <a:t>2- из буратино</a:t>
            </a:r>
          </a:p>
          <a:p>
            <a:pPr algn="ctr"/>
            <a:r>
              <a:rPr lang="ru-RU" smtClean="0"/>
              <a:t>3-из бременских музыкантов</a:t>
            </a:r>
          </a:p>
          <a:p>
            <a:pPr algn="ctr"/>
            <a:r>
              <a:rPr lang="ru-RU" smtClean="0"/>
              <a:t>4- из красной шапочки</a:t>
            </a:r>
          </a:p>
          <a:p>
            <a:pPr algn="ctr"/>
            <a:r>
              <a:rPr lang="ru-RU" smtClean="0"/>
              <a:t>5- буратино</a:t>
            </a:r>
          </a:p>
          <a:p>
            <a:pPr algn="ctr"/>
            <a:r>
              <a:rPr lang="ru-RU" smtClean="0"/>
              <a:t>6- бременскиие музыканты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94945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79" y="221352"/>
            <a:ext cx="969348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3495"/>
            <a:ext cx="12115800" cy="4819650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11330247" y="6043353"/>
            <a:ext cx="623455" cy="5403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693985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0" y="146537"/>
            <a:ext cx="920576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414" y="747328"/>
            <a:ext cx="8968740" cy="5056514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10773295" y="5677593"/>
            <a:ext cx="806334" cy="80633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4675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00" y="154850"/>
            <a:ext cx="914479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466" y="324197"/>
            <a:ext cx="8510559" cy="5216149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10756669" y="5153891"/>
            <a:ext cx="964276" cy="106402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939946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3" y="146537"/>
            <a:ext cx="975445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60" y="481185"/>
            <a:ext cx="9344025" cy="5762625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10914611" y="5436524"/>
            <a:ext cx="964276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29602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92" y="217751"/>
            <a:ext cx="1012024" cy="9693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21" y="1276523"/>
            <a:ext cx="10706100" cy="4171950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11163993" y="5594465"/>
            <a:ext cx="656705" cy="83127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493674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50" y="208054"/>
            <a:ext cx="902286" cy="9388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985" y="984144"/>
            <a:ext cx="8518380" cy="4739342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10690167" y="5561215"/>
            <a:ext cx="847898" cy="83958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97661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90" y="104973"/>
            <a:ext cx="969348" cy="1012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480" y="822959"/>
            <a:ext cx="9150645" cy="5050155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10964487" y="5361709"/>
            <a:ext cx="1039091" cy="92271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0799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_rels/theme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jpeg" /></Relationships>
</file>

<file path=ppt/theme/theme1.xml><?xml version="1.0" encoding="utf-8"?>
<a:theme xmlns:r="http://schemas.openxmlformats.org/officeDocument/2006/relationships"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Ион">
      <a:majorFont>
        <a:latin typeface="Century Gothic" panose="020b050202020202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  <a:objectDefaults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emplate>Ion</Template>
  <Company/>
  <PresentationFormat>Широкоэкранный</PresentationFormat>
  <Paragraphs>59</Paragraphs>
  <Slides>27</Slides>
  <Notes>0</Notes>
  <TotalTime>69</TotalTime>
  <HiddenSlides>0</HiddenSlides>
  <MMClips>6</MMClips>
  <ScaleCrop>0</ScaleCrop>
  <HeadingPairs>
    <vt:vector baseType="variant" size="6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baseType="lpstr" size="31">
      <vt:lpstr>Arial</vt:lpstr>
      <vt:lpstr>Century Gothic</vt:lpstr>
      <vt:lpstr>Wingdings 3</vt:lpstr>
      <vt:lpstr>Ион</vt:lpstr>
      <vt:lpstr>Профессия режиссер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Профессия режиссер</dc:title>
  <dc:creator>homebasko@gmail.com</dc:creator>
  <cp:lastModifiedBy>homebasko@gmail.com</cp:lastModifiedBy>
  <cp:revision>8</cp:revision>
  <dcterms:created xsi:type="dcterms:W3CDTF">2026-04-05T08:48:21Z</dcterms:created>
  <dcterms:modified xsi:type="dcterms:W3CDTF">2026-04-05T16:36:13Z</dcterms:modified>
</cp:coreProperties>
</file>