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62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</p:sldIdLst>
  <p:sldSz cx="9144000" cy="5143500" type="screen16x9"/>
  <p:notesSz cx="9086850" cy="161448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jhLZ5+4etVQQ6KZqrVkKSGlFyN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6DD666-B38C-48B4-98CA-BEB4D47B5A3C}">
  <a:tblStyle styleId="{C46DD666-B38C-48B4-98CA-BEB4D47B5A3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4182" y="1143000"/>
            <a:ext cx="5489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93911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ede21614b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2ede21614b1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Открытие нового знания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Проверьте себя.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Поднимите руку те, кто правильно списал только сложные предложения. Поставьте на полях знак «плюс».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Докажите, что записанные предложения — сложные.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В чём разница при использовании в речи сложного и простого предложения?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Из каких частей состоит сложное предложение? Разделите сложное предложение на два простых устно. Прочитайте вслух. Сравните. Чем отличается одно сложное предложение от двух простых?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Как отличить простое предложение от сложного? Как не перепутать сложное предложение с предложением с однородными членами?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ede21614b1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669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 02 (Цвет)">
  <p:cSld name="Слайд 02 (Цвет)">
    <p:bg>
      <p:bgPr>
        <a:solidFill>
          <a:srgbClr val="200E37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c7ba6f8bfb_0_656"/>
          <p:cNvSpPr/>
          <p:nvPr/>
        </p:nvSpPr>
        <p:spPr>
          <a:xfrm>
            <a:off x="209551" y="166688"/>
            <a:ext cx="8724900" cy="4809900"/>
          </a:xfrm>
          <a:prstGeom prst="roundRect">
            <a:avLst>
              <a:gd name="adj" fmla="val 634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g2c7ba6f8bfb_0_656"/>
          <p:cNvSpPr txBox="1">
            <a:spLocks noGrp="1"/>
          </p:cNvSpPr>
          <p:nvPr>
            <p:ph type="sldNum" idx="12"/>
          </p:nvPr>
        </p:nvSpPr>
        <p:spPr>
          <a:xfrm>
            <a:off x="6553676" y="444969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g2c7ba6f8bfb_0_656"/>
          <p:cNvSpPr txBox="1">
            <a:spLocks noGrp="1"/>
          </p:cNvSpPr>
          <p:nvPr>
            <p:ph type="title"/>
          </p:nvPr>
        </p:nvSpPr>
        <p:spPr>
          <a:xfrm>
            <a:off x="521494" y="596147"/>
            <a:ext cx="80898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sp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g2ede21614b1_0_6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260" y="345057"/>
            <a:ext cx="8448496" cy="445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89" y="564132"/>
            <a:ext cx="8096037" cy="3752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15" y="960422"/>
            <a:ext cx="8526958" cy="222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64481" y="681872"/>
            <a:ext cx="8089800" cy="983316"/>
          </a:xfrm>
        </p:spPr>
        <p:txBody>
          <a:bodyPr/>
          <a:lstStyle/>
          <a:p>
            <a:r>
              <a:rPr lang="ru-RU" dirty="0"/>
              <a:t>Иван Аполлонович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Чарушин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356" y="0"/>
            <a:ext cx="3249272" cy="512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0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68" y="101426"/>
            <a:ext cx="7420051" cy="496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05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45" y="859247"/>
            <a:ext cx="4738696" cy="35377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044" y="190326"/>
            <a:ext cx="3541250" cy="472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785" y="4465371"/>
            <a:ext cx="8089800" cy="526200"/>
          </a:xfrm>
        </p:spPr>
        <p:txBody>
          <a:bodyPr/>
          <a:lstStyle/>
          <a:p>
            <a:r>
              <a:rPr lang="ru-RU" dirty="0"/>
              <a:t>Пётр Ильич Чайковский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07685"/>
            <a:ext cx="6524625" cy="435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61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3" y="4489396"/>
            <a:ext cx="8089800" cy="526268"/>
          </a:xfrm>
        </p:spPr>
        <p:txBody>
          <a:bodyPr/>
          <a:lstStyle/>
          <a:p>
            <a:r>
              <a:rPr lang="ru-RU" dirty="0"/>
              <a:t>Михаил Глинка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944" y="184600"/>
            <a:ext cx="6438899" cy="430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4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37A540-CA49-4814-AF44-D4BF45E25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540" y="323849"/>
            <a:ext cx="919054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64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864" y="-126924"/>
            <a:ext cx="9899374" cy="556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7711" y="172802"/>
            <a:ext cx="12543166" cy="453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6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276225"/>
            <a:ext cx="2899646" cy="1638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432" y="200025"/>
            <a:ext cx="2667000" cy="1714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780" y="200025"/>
            <a:ext cx="1447800" cy="3162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021" y="2001452"/>
            <a:ext cx="3419523" cy="19327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6693" y="2001452"/>
            <a:ext cx="2619375" cy="1743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5932" y="3362325"/>
            <a:ext cx="2688999" cy="151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33350"/>
            <a:ext cx="7690066" cy="43346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233" y="4467969"/>
            <a:ext cx="8089800" cy="526200"/>
          </a:xfrm>
        </p:spPr>
        <p:txBody>
          <a:bodyPr/>
          <a:lstStyle/>
          <a:p>
            <a:r>
              <a:rPr lang="ru-RU" dirty="0" smtClean="0"/>
              <a:t>Надежда </a:t>
            </a:r>
            <a:r>
              <a:rPr lang="ru-RU" dirty="0" err="1" smtClean="0"/>
              <a:t>Троегубова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214885"/>
            <a:ext cx="4800705" cy="27123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970" y="1945328"/>
            <a:ext cx="4541230" cy="288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84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90" y="405019"/>
            <a:ext cx="8896007" cy="262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15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016" y="4301372"/>
            <a:ext cx="8089800" cy="526200"/>
          </a:xfrm>
        </p:spPr>
        <p:txBody>
          <a:bodyPr/>
          <a:lstStyle/>
          <a:p>
            <a:r>
              <a:rPr lang="ru-RU" dirty="0"/>
              <a:t>Владимир Михайлович </a:t>
            </a:r>
            <a:r>
              <a:rPr lang="ru-RU" dirty="0" err="1"/>
              <a:t>Санги</a:t>
            </a:r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098" y="104776"/>
            <a:ext cx="6207635" cy="41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82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110</Words>
  <Application>Microsoft Office PowerPoint</Application>
  <PresentationFormat>Экран (16:9)</PresentationFormat>
  <Paragraphs>14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Надежда Троегубова</vt:lpstr>
      <vt:lpstr>Презентация PowerPoint</vt:lpstr>
      <vt:lpstr>Презентация PowerPoint</vt:lpstr>
      <vt:lpstr>Владимир Михайлович Санги </vt:lpstr>
      <vt:lpstr>Презентация PowerPoint</vt:lpstr>
      <vt:lpstr>Иван Аполлонович  Чарушин</vt:lpstr>
      <vt:lpstr>Презентация PowerPoint</vt:lpstr>
      <vt:lpstr>Презентация PowerPoint</vt:lpstr>
      <vt:lpstr>Пётр Ильич Чайковский </vt:lpstr>
      <vt:lpstr>Михаил Глинка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6</cp:revision>
  <dcterms:modified xsi:type="dcterms:W3CDTF">2026-03-17T12:18:29Z</dcterms:modified>
</cp:coreProperties>
</file>