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4504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 flipH="1" flipV="1">
            <a:off x="5054215" y="7875"/>
            <a:ext cx="2243654" cy="6849349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17" name="Прямоугольник 16"/>
          <p:cNvSpPr/>
          <p:nvPr userDrawn="1"/>
        </p:nvSpPr>
        <p:spPr bwMode="auto">
          <a:xfrm flipH="1" flipV="1">
            <a:off x="6667265" y="12899"/>
            <a:ext cx="410085" cy="6845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19" name="Прямоугольник 18"/>
          <p:cNvSpPr/>
          <p:nvPr userDrawn="1"/>
        </p:nvSpPr>
        <p:spPr bwMode="auto">
          <a:xfrm flipH="1" flipV="1">
            <a:off x="4863529" y="7871"/>
            <a:ext cx="1052082" cy="68493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0" name="Прямоугольник 19"/>
          <p:cNvSpPr/>
          <p:nvPr userDrawn="1"/>
        </p:nvSpPr>
        <p:spPr bwMode="auto">
          <a:xfrm flipH="1" flipV="1">
            <a:off x="7620393" y="-6675"/>
            <a:ext cx="386031" cy="686165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2" name="Прямоугольник 21"/>
          <p:cNvSpPr/>
          <p:nvPr userDrawn="1"/>
        </p:nvSpPr>
        <p:spPr bwMode="auto">
          <a:xfrm flipH="1" flipV="1">
            <a:off x="5915613" y="7866"/>
            <a:ext cx="260426" cy="684934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23" name="Прямоугольник 22"/>
          <p:cNvSpPr/>
          <p:nvPr userDrawn="1"/>
        </p:nvSpPr>
        <p:spPr bwMode="auto">
          <a:xfrm flipH="1" flipV="1">
            <a:off x="2639615" y="7871"/>
            <a:ext cx="1053141" cy="6849349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25" name="Прямоугольник 24"/>
          <p:cNvSpPr/>
          <p:nvPr userDrawn="1"/>
        </p:nvSpPr>
        <p:spPr bwMode="auto">
          <a:xfrm flipH="1" flipV="1">
            <a:off x="8392459" y="7875"/>
            <a:ext cx="1447954" cy="684934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27" name="Прямоугольник 26"/>
          <p:cNvSpPr/>
          <p:nvPr userDrawn="1"/>
        </p:nvSpPr>
        <p:spPr bwMode="auto">
          <a:xfrm flipH="1" flipV="1">
            <a:off x="8440069" y="7875"/>
            <a:ext cx="390538" cy="68493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28" name="Прямоугольник 27"/>
          <p:cNvSpPr/>
          <p:nvPr userDrawn="1"/>
        </p:nvSpPr>
        <p:spPr bwMode="auto">
          <a:xfrm flipH="1" flipV="1">
            <a:off x="4863530" y="7871"/>
            <a:ext cx="381367" cy="68493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29" name="Прямоугольник 28"/>
          <p:cNvSpPr/>
          <p:nvPr userDrawn="1"/>
        </p:nvSpPr>
        <p:spPr bwMode="auto">
          <a:xfrm flipH="1" flipV="1">
            <a:off x="7085130" y="7873"/>
            <a:ext cx="425481" cy="684934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26" name="Прямоугольник 25"/>
          <p:cNvSpPr/>
          <p:nvPr userDrawn="1"/>
        </p:nvSpPr>
        <p:spPr bwMode="auto">
          <a:xfrm flipH="1" flipV="1">
            <a:off x="3236819" y="-6675"/>
            <a:ext cx="704949" cy="68616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21" name="Прямоугольник 20"/>
          <p:cNvSpPr/>
          <p:nvPr userDrawn="1"/>
        </p:nvSpPr>
        <p:spPr bwMode="auto">
          <a:xfrm flipH="1" flipV="1">
            <a:off x="4192885" y="7875"/>
            <a:ext cx="567910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4" name="Прямоугольник 43"/>
          <p:cNvSpPr/>
          <p:nvPr userDrawn="1"/>
        </p:nvSpPr>
        <p:spPr bwMode="auto">
          <a:xfrm flipH="1" flipV="1">
            <a:off x="9363825" y="7873"/>
            <a:ext cx="307005" cy="6849349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46" name="Прямоугольник 45"/>
          <p:cNvSpPr/>
          <p:nvPr userDrawn="1"/>
        </p:nvSpPr>
        <p:spPr bwMode="auto">
          <a:xfrm flipH="1" flipV="1">
            <a:off x="2796586" y="7874"/>
            <a:ext cx="60958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5" name="Прямоугольник 44"/>
          <p:cNvSpPr/>
          <p:nvPr userDrawn="1"/>
        </p:nvSpPr>
        <p:spPr bwMode="auto">
          <a:xfrm>
            <a:off x="2447594" y="1844823"/>
            <a:ext cx="7776864" cy="3672407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166186" y="4077071"/>
            <a:ext cx="6197638" cy="115212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3181594" y="2204863"/>
            <a:ext cx="6182230" cy="1584175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49" name="Прямая соединительная линия 48"/>
          <p:cNvCxnSpPr>
            <a:cxnSpLocks/>
          </p:cNvCxnSpPr>
          <p:nvPr userDrawn="1"/>
        </p:nvCxnSpPr>
        <p:spPr bwMode="auto">
          <a:xfrm>
            <a:off x="3166186" y="3933055"/>
            <a:ext cx="287964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 userDrawn="1"/>
        </p:nvSpPr>
        <p:spPr bwMode="auto">
          <a:xfrm>
            <a:off x="6172818" y="3896087"/>
            <a:ext cx="96010" cy="72009"/>
          </a:xfrm>
          <a:prstGeom prst="ellipse">
            <a:avLst/>
          </a:prstGeom>
          <a:solidFill>
            <a:srgbClr val="6E9A26"/>
          </a:solidFill>
          <a:ln>
            <a:noFill/>
          </a:ln>
          <a:effectLst/>
        </p:spPr>
      </p: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6384031" y="3932091"/>
            <a:ext cx="3005061" cy="1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1196751"/>
            <a:ext cx="10363199" cy="4896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268759"/>
            <a:ext cx="5386917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060849"/>
            <a:ext cx="5386917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268759"/>
            <a:ext cx="5389033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060849"/>
            <a:ext cx="5389033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196753"/>
            <a:ext cx="6815666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1196751"/>
            <a:ext cx="4011084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1196751"/>
            <a:ext cx="7315200" cy="3456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869159"/>
            <a:ext cx="7315200" cy="130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340767"/>
            <a:ext cx="10753194" cy="49685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19402" y="6442061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7920202" y="6416499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 bwMode="auto">
          <a:xfrm>
            <a:off x="5511799" y="6453335"/>
            <a:ext cx="1168399" cy="292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398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8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05544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678" y="138713"/>
            <a:ext cx="8470777" cy="6554563"/>
          </a:xfrm>
          <a:prstGeom prst="rect">
            <a:avLst/>
          </a:prstGeom>
        </p:spPr>
      </p:pic>
      <p:sp>
        <p:nvSpPr>
          <p:cNvPr id="278222319" name=""/>
          <p:cNvSpPr txBox="1"/>
          <p:nvPr/>
        </p:nvSpPr>
        <p:spPr bwMode="auto">
          <a:xfrm flipH="0" flipV="0">
            <a:off x="8730654" y="2600533"/>
            <a:ext cx="2971440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Презентация к уроку </a:t>
            </a:r>
            <a:endParaRPr/>
          </a:p>
          <a:p>
            <a:pPr>
              <a:defRPr/>
            </a:pPr>
            <a:r>
              <a:rPr/>
              <a:t>по английскому языку</a:t>
            </a:r>
            <a:endParaRPr/>
          </a:p>
          <a:p>
            <a:pPr>
              <a:defRPr/>
            </a:pPr>
            <a:r>
              <a:rPr/>
              <a:t> в 3 классе</a:t>
            </a:r>
            <a:endParaRPr/>
          </a:p>
          <a:p>
            <a:pPr>
              <a:defRPr/>
            </a:pPr>
            <a:r>
              <a:rPr/>
              <a:t> «Любимые сказка»</a:t>
            </a:r>
            <a:endParaRPr/>
          </a:p>
          <a:p>
            <a:pPr>
              <a:defRPr/>
            </a:pPr>
            <a:r>
              <a:rPr/>
              <a:t>Учитель Нудная Ю.В.</a:t>
            </a:r>
            <a:endParaRPr/>
          </a:p>
          <a:p>
            <a:pPr>
              <a:defRPr/>
            </a:pPr>
            <a:r>
              <a:rPr/>
              <a:t>МАОУ СОШ 111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20200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7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very angry and strong. </a:t>
            </a:r>
            <a:endParaRPr sz="72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7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tall and slim</a:t>
            </a: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4800"/>
          </a:p>
        </p:txBody>
      </p:sp>
      <p:sp>
        <p:nvSpPr>
          <p:cNvPr id="766342738" name="Заголовок 1"/>
          <p:cNvSpPr>
            <a:spLocks noGrp="1"/>
          </p:cNvSpPr>
          <p:nvPr/>
        </p:nvSpPr>
        <p:spPr bwMode="auto">
          <a:xfrm>
            <a:off x="871801" y="341039"/>
            <a:ext cx="10753193" cy="86409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398"/>
              </a:spcBef>
              <a:buNone/>
              <a:defRPr sz="36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7200">
                <a:solidFill>
                  <a:srgbClr val="FF0000"/>
                </a:solidFill>
              </a:rPr>
              <a:t>Who is it?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93418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800" b="0" i="0" u="none" strike="noStrike" cap="none" spc="0">
                <a:solidFill>
                  <a:schemeClr val="bg1"/>
                </a:solidFill>
                <a:latin typeface="Arial"/>
                <a:cs typeface="Arial"/>
              </a:rPr>
              <a:t>The wicked stepmother</a:t>
            </a:r>
            <a:endParaRPr sz="4800"/>
          </a:p>
        </p:txBody>
      </p:sp>
      <p:pic>
        <p:nvPicPr>
          <p:cNvPr id="13626310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348567" y="1822817"/>
            <a:ext cx="5298859" cy="4771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1007881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He is very funny but he is not very clever.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He is fat.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He is kind and he has got a lot of friends.</a:t>
            </a:r>
            <a:r>
              <a:rPr lang="en-US" sz="7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7200"/>
          </a:p>
        </p:txBody>
      </p:sp>
      <p:sp>
        <p:nvSpPr>
          <p:cNvPr id="1975210139" name="Заголовок 1"/>
          <p:cNvSpPr>
            <a:spLocks noGrp="1"/>
          </p:cNvSpPr>
          <p:nvPr/>
        </p:nvSpPr>
        <p:spPr bwMode="auto">
          <a:xfrm>
            <a:off x="871801" y="341039"/>
            <a:ext cx="10753193" cy="86409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398"/>
              </a:spcBef>
              <a:buNone/>
              <a:defRPr sz="36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7200">
                <a:solidFill>
                  <a:srgbClr val="FF0000"/>
                </a:solidFill>
              </a:rPr>
              <a:t>Who is it?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302353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308858"/>
            <a:ext cx="10753194" cy="86409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7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Winnie the pooh</a:t>
            </a:r>
            <a:endParaRPr sz="7200"/>
          </a:p>
        </p:txBody>
      </p:sp>
      <p:pic>
        <p:nvPicPr>
          <p:cNvPr id="535161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49029" y="1516728"/>
            <a:ext cx="4086710" cy="5076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066416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800">
                <a:solidFill>
                  <a:srgbClr val="FF0000"/>
                </a:solidFill>
              </a:rPr>
              <a:t>New words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35612200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Big - small</a:t>
            </a:r>
            <a:r>
              <a:rPr lang="ru-RU"/>
              <a:t>                                     большой – маленький</a:t>
            </a:r>
            <a:endParaRPr lang="ru-RU"/>
          </a:p>
          <a:p>
            <a:pPr>
              <a:defRPr/>
            </a:pPr>
            <a:r>
              <a:rPr lang="en-US"/>
              <a:t>Kind - angry</a:t>
            </a:r>
            <a:r>
              <a:rPr lang="ru-RU"/>
              <a:t>                                   добрый - злой</a:t>
            </a:r>
            <a:endParaRPr lang="en-US"/>
          </a:p>
          <a:p>
            <a:pPr>
              <a:defRPr/>
            </a:pPr>
            <a:r>
              <a:rPr lang="en-US"/>
              <a:t>Rich - poor</a:t>
            </a:r>
            <a:r>
              <a:rPr lang="ru-RU"/>
              <a:t>                                      </a:t>
            </a:r>
            <a:r>
              <a:rPr lang="ru-RU"/>
              <a:t>богатый - бедный</a:t>
            </a:r>
            <a:endParaRPr lang="en-US"/>
          </a:p>
          <a:p>
            <a:pPr>
              <a:defRPr/>
            </a:pPr>
            <a:r>
              <a:rPr lang="en-US"/>
              <a:t>Happy - sad</a:t>
            </a:r>
            <a:r>
              <a:rPr lang="ru-RU"/>
              <a:t>                                    веселый - грустный</a:t>
            </a:r>
            <a:endParaRPr lang="en-US"/>
          </a:p>
          <a:p>
            <a:pPr>
              <a:defRPr/>
            </a:pPr>
            <a:r>
              <a:rPr lang="en-US"/>
              <a:t>Old - new</a:t>
            </a:r>
            <a:r>
              <a:rPr lang="ru-RU"/>
              <a:t>                                        старый - новый</a:t>
            </a:r>
            <a:endParaRPr lang="en-US"/>
          </a:p>
          <a:p>
            <a:pPr>
              <a:defRPr/>
            </a:pPr>
            <a:r>
              <a:rPr lang="en-US"/>
              <a:t>Fat - slim</a:t>
            </a:r>
            <a:r>
              <a:rPr lang="ru-RU"/>
              <a:t>                                         толстый - худой</a:t>
            </a:r>
            <a:endParaRPr lang="en-US"/>
          </a:p>
          <a:p>
            <a:pPr>
              <a:defRPr/>
            </a:pPr>
            <a:r>
              <a:rPr lang="en-US"/>
              <a:t>Ugly – nice, pretty, </a:t>
            </a:r>
            <a:r>
              <a:rPr lang="ru-RU"/>
              <a:t>                         </a:t>
            </a:r>
            <a:r>
              <a:rPr lang="ru-RU" sz="2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</a:rPr>
              <a:t>уродливый- </a:t>
            </a:r>
            <a:r>
              <a:rPr lang="en-US" sz="2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</a:rPr>
              <a:t> </a:t>
            </a:r>
            <a:r>
              <a:rPr lang="ru-RU" sz="2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</a:rPr>
              <a:t>милый, хорошенький,</a:t>
            </a:r>
            <a:endParaRPr lang="en-US"/>
          </a:p>
          <a:p>
            <a:pPr>
              <a:defRPr/>
            </a:pPr>
            <a:r>
              <a:rPr lang="en-US"/>
              <a:t>beautiful</a:t>
            </a:r>
            <a:r>
              <a:rPr lang="en-US"/>
              <a:t>, lovely</a:t>
            </a:r>
            <a:r>
              <a:rPr lang="ru-RU"/>
              <a:t>                             </a:t>
            </a:r>
            <a:r>
              <a:rPr lang="ru-RU"/>
              <a:t> красивый, прекрасный</a:t>
            </a:r>
            <a:endParaRPr lang="en-US"/>
          </a:p>
          <a:p>
            <a:pPr>
              <a:defRPr/>
            </a:pPr>
            <a:r>
              <a:rPr lang="en-US"/>
              <a:t>Long - short</a:t>
            </a:r>
            <a:r>
              <a:rPr lang="ru-RU"/>
              <a:t>                                     длинный – короткий</a:t>
            </a:r>
            <a:endParaRPr lang="ru-RU"/>
          </a:p>
          <a:p>
            <a:pPr>
              <a:defRPr/>
            </a:pPr>
            <a:r>
              <a:rPr lang="en-US"/>
              <a:t>Clean - dirty </a:t>
            </a:r>
            <a:r>
              <a:rPr lang="ru-RU"/>
              <a:t>                                   чистый - грязный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6120726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7200">
                <a:solidFill>
                  <a:srgbClr val="FF0000"/>
                </a:solidFill>
              </a:rPr>
              <a:t>Физкультминутка </a:t>
            </a:r>
            <a:endParaRPr sz="7200">
              <a:solidFill>
                <a:srgbClr val="FF0000"/>
              </a:solidFill>
            </a:endParaRPr>
          </a:p>
        </p:txBody>
      </p:sp>
      <p:sp>
        <p:nvSpPr>
          <p:cNvPr id="110868549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995567" y="1052735"/>
            <a:ext cx="7197465" cy="55485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ru-RU" sz="2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https://yandex.ru/video/preview/1686228676532803106?init_meta=bg-bert-video&amp;wizextra=video_bg_bert_query_model%3DbegemotFullSplit%3Aprod</a:t>
            </a:r>
            <a:endParaRPr/>
          </a:p>
        </p:txBody>
      </p:sp>
      <p:pic>
        <p:nvPicPr>
          <p:cNvPr id="7414905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18786" y="1803276"/>
            <a:ext cx="6095999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854721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8810" y="305331"/>
            <a:ext cx="10884393" cy="640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88119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2305" y="286674"/>
            <a:ext cx="9172575" cy="642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711870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674757" y="513693"/>
            <a:ext cx="7326367" cy="524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75208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719401" y="443883"/>
            <a:ext cx="10753193" cy="626060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35470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2499572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719402" y="425388"/>
            <a:ext cx="10753194" cy="6112645"/>
          </a:xfrm>
        </p:spPr>
        <p:txBody>
          <a:bodyPr/>
          <a:lstStyle/>
          <a:p>
            <a:pPr>
              <a:defRPr/>
            </a:pPr>
            <a:r>
              <a:rPr lang="en-US" sz="2600">
                <a:latin typeface="Times New Roman"/>
              </a:rPr>
              <a:t>1) She is a beautiful girl. She is slim. She has got dark hair and lovely eyes. She is very kind and she has got a lot of friends. </a:t>
            </a:r>
            <a:endParaRPr sz="2600"/>
          </a:p>
          <a:p>
            <a:pPr>
              <a:defRPr/>
            </a:pPr>
            <a:endParaRPr sz="2600">
              <a:latin typeface="Times New Roman"/>
            </a:endParaRPr>
          </a:p>
          <a:p>
            <a:pPr>
              <a:defRPr/>
            </a:pPr>
            <a:r>
              <a:rPr lang="en-US" sz="2600">
                <a:latin typeface="Times New Roman"/>
              </a:rPr>
              <a:t>2) She is pretty. She has got fair hair and beautiful mouth. She is slim. She is kind and she is not lazy. </a:t>
            </a:r>
            <a:endParaRPr sz="2600"/>
          </a:p>
          <a:p>
            <a:pPr>
              <a:defRPr/>
            </a:pPr>
            <a:endParaRPr sz="2600">
              <a:latin typeface="Times New Roman"/>
            </a:endParaRPr>
          </a:p>
          <a:p>
            <a:pPr>
              <a:defRPr/>
            </a:pPr>
            <a:r>
              <a:rPr lang="en-US" sz="2600">
                <a:latin typeface="Times New Roman"/>
              </a:rPr>
              <a:t>3) He is very funny and brave. He has got a long nose and big eyes. He is wooden. </a:t>
            </a:r>
            <a:endParaRPr sz="2600"/>
          </a:p>
          <a:p>
            <a:pPr>
              <a:defRPr/>
            </a:pPr>
            <a:endParaRPr sz="2600">
              <a:latin typeface="Times New Roman"/>
            </a:endParaRPr>
          </a:p>
          <a:p>
            <a:pPr>
              <a:defRPr/>
            </a:pPr>
            <a:r>
              <a:rPr lang="en-US" sz="2600">
                <a:latin typeface="Times New Roman"/>
              </a:rPr>
              <a:t>4) He is very funny but he is not very clever. He is fat. He is kind and he has got a lot of friends. </a:t>
            </a:r>
            <a:endParaRPr sz="2600"/>
          </a:p>
          <a:p>
            <a:pPr>
              <a:defRPr/>
            </a:pPr>
            <a:endParaRPr sz="2600">
              <a:latin typeface="Times New Roman"/>
            </a:endParaRPr>
          </a:p>
          <a:p>
            <a:pPr>
              <a:defRPr/>
            </a:pPr>
            <a:r>
              <a:rPr lang="en-US" sz="2600">
                <a:latin typeface="Times New Roman"/>
              </a:rPr>
              <a:t>5) She is very angry and strong. She is tall and slim.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38498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174" y="-43463"/>
            <a:ext cx="6243014" cy="6944927"/>
          </a:xfrm>
          <a:prstGeom prst="rect">
            <a:avLst/>
          </a:prstGeom>
        </p:spPr>
      </p:pic>
      <p:sp>
        <p:nvSpPr>
          <p:cNvPr id="831063038" name=""/>
          <p:cNvSpPr txBox="1"/>
          <p:nvPr/>
        </p:nvSpPr>
        <p:spPr bwMode="auto">
          <a:xfrm flipH="0" flipV="0">
            <a:off x="7269538" y="989490"/>
            <a:ext cx="3486784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/>
              <a:t>HOME WORK</a:t>
            </a:r>
            <a:endParaRPr lang="en-US"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/>
              <a:t>ДОМА НАИСУЙТЕ ЛЮБИМОГО СКАЗАЧНОГО ГЕРОЯ И ПОДГОТОВЬТЕ ОПИСАНИЕ ЕГО ВНЕШНОСТИ И ХАРАКТЕРА </a:t>
            </a:r>
            <a:endParaRPr/>
          </a:p>
        </p:txBody>
      </p:sp>
      <p:sp>
        <p:nvSpPr>
          <p:cNvPr id="2118450284" name=""/>
          <p:cNvSpPr txBox="1"/>
          <p:nvPr/>
        </p:nvSpPr>
        <p:spPr bwMode="auto">
          <a:xfrm flipH="0" flipV="0">
            <a:off x="7482232" y="4392596"/>
            <a:ext cx="374526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078651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600"/>
              <a:t>That’s all for today.</a:t>
            </a:r>
            <a:endParaRPr sz="2600"/>
          </a:p>
          <a:p>
            <a:pPr>
              <a:defRPr/>
            </a:pPr>
            <a:r>
              <a:rPr lang="en-US" sz="2600"/>
              <a:t>Do you like our lesson?</a:t>
            </a: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endParaRPr sz="2600"/>
          </a:p>
          <a:p>
            <a:pPr>
              <a:defRPr/>
            </a:pPr>
            <a:r>
              <a:rPr lang="en-US" sz="2600"/>
              <a:t>Our lesson is over. Thank you for your work.</a:t>
            </a:r>
            <a:endParaRPr sz="2600"/>
          </a:p>
          <a:p>
            <a:pPr>
              <a:defRPr/>
            </a:pPr>
            <a:r>
              <a:rPr lang="en-US" sz="2600"/>
              <a:t> Goodbye!</a:t>
            </a:r>
            <a:endParaRPr sz="2600"/>
          </a:p>
        </p:txBody>
      </p:sp>
      <p:pic>
        <p:nvPicPr>
          <p:cNvPr id="6482421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98519" y="1451868"/>
            <a:ext cx="1904999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32715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27572" y="129465"/>
            <a:ext cx="8684417" cy="6513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4781147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a beautiful girl. 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slim.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She has got dark hair and lovely eyes.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She is very kind and she has got a lot of friends. </a:t>
            </a:r>
            <a:endParaRPr sz="4800"/>
          </a:p>
          <a:p>
            <a:pPr>
              <a:defRPr/>
            </a:pPr>
            <a:endParaRPr sz="4800">
              <a:latin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48571703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1" y="188640"/>
            <a:ext cx="10753193" cy="86409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n-US" sz="7200">
                <a:solidFill>
                  <a:srgbClr val="FF0000"/>
                </a:solidFill>
              </a:rPr>
              <a:t>Who is it?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77350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4800" b="0" i="0" u="none">
                <a:solidFill>
                  <a:srgbClr val="000000"/>
                </a:solidFill>
                <a:latin typeface="MV Boli"/>
                <a:ea typeface="Arial"/>
                <a:cs typeface="MV Boli"/>
              </a:rPr>
              <a:t>Snow White</a:t>
            </a:r>
            <a:endParaRPr sz="2600">
              <a:latin typeface="MV Boli"/>
              <a:cs typeface="MV Boli"/>
            </a:endParaRPr>
          </a:p>
        </p:txBody>
      </p:sp>
      <p:pic>
        <p:nvPicPr>
          <p:cNvPr id="137772460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28065" y="2006723"/>
            <a:ext cx="7730191" cy="4642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27285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n-US" sz="7200">
                <a:solidFill>
                  <a:srgbClr val="FF0000"/>
                </a:solidFill>
              </a:rPr>
              <a:t>Who is it?</a:t>
            </a:r>
            <a:endParaRPr sz="7200">
              <a:solidFill>
                <a:srgbClr val="FF0000"/>
              </a:solidFill>
            </a:endParaRPr>
          </a:p>
        </p:txBody>
      </p:sp>
      <p:sp>
        <p:nvSpPr>
          <p:cNvPr id="92078702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pretty. 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has got fair hair and beautiful mouth.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She is slim. 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She is kind and she is not lazy.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373375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4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Cinderella</a:t>
            </a:r>
            <a:endParaRPr sz="4800"/>
          </a:p>
        </p:txBody>
      </p:sp>
      <p:pic>
        <p:nvPicPr>
          <p:cNvPr id="14682474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72577" y="1673810"/>
            <a:ext cx="3246844" cy="471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4334672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22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He is very funny and brave.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He has got a long nose and big eyes.</a:t>
            </a:r>
            <a:endParaRPr sz="4800" b="0" i="0" u="none" strike="noStrike" cap="none" spc="28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He is wooden</a:t>
            </a: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4800" b="0" i="0" u="none" strike="noStrike" cap="none" spc="28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4800"/>
          </a:p>
        </p:txBody>
      </p:sp>
      <p:sp>
        <p:nvSpPr>
          <p:cNvPr id="1478538185" name="Заголовок 1"/>
          <p:cNvSpPr>
            <a:spLocks noGrp="1"/>
          </p:cNvSpPr>
          <p:nvPr/>
        </p:nvSpPr>
        <p:spPr bwMode="auto">
          <a:xfrm>
            <a:off x="871801" y="341039"/>
            <a:ext cx="10753193" cy="86409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75000" lnSpcReduction="5000"/>
          </a:bodyPr>
          <a:lstStyle>
            <a:lvl1pPr algn="ctr" defTabSz="914400">
              <a:spcBef>
                <a:spcPts val="398"/>
              </a:spcBef>
              <a:buNone/>
              <a:defRPr sz="36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7200">
                <a:solidFill>
                  <a:srgbClr val="FF0000"/>
                </a:solidFill>
              </a:rPr>
              <a:t>Who is it?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48129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36406" y="1414878"/>
            <a:ext cx="4651173" cy="5257848"/>
          </a:xfrm>
          <a:prstGeom prst="rect">
            <a:avLst/>
          </a:prstGeom>
        </p:spPr>
      </p:pic>
      <p:sp>
        <p:nvSpPr>
          <p:cNvPr id="1185001966" name=""/>
          <p:cNvSpPr/>
          <p:nvPr/>
        </p:nvSpPr>
        <p:spPr bwMode="auto">
          <a:xfrm flipH="0" flipV="0">
            <a:off x="3172863" y="130723"/>
            <a:ext cx="4083970" cy="10976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4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Pinocchio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Р7-Офис/7.3.3.220</Application>
  <DocSecurity>0</DocSecurity>
  <PresentationFormat>Widescreen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11</cp:revision>
  <dcterms:created xsi:type="dcterms:W3CDTF">2012-12-03T06:56:55Z</dcterms:created>
  <dcterms:modified xsi:type="dcterms:W3CDTF">2026-03-18T11:16:26Z</dcterms:modified>
  <cp:category/>
  <cp:contentStatus/>
  <cp:version/>
</cp:coreProperties>
</file>