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62" r:id="rId4"/>
    <p:sldId id="263" r:id="rId5"/>
    <p:sldId id="269" r:id="rId6"/>
    <p:sldId id="265" r:id="rId7"/>
    <p:sldId id="271" r:id="rId8"/>
    <p:sldId id="266" r:id="rId9"/>
    <p:sldId id="280" r:id="rId10"/>
    <p:sldId id="264" r:id="rId11"/>
    <p:sldId id="277" r:id="rId12"/>
    <p:sldId id="282" r:id="rId13"/>
    <p:sldId id="267" r:id="rId14"/>
    <p:sldId id="281" r:id="rId15"/>
    <p:sldId id="28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3" d="100"/>
          <a:sy n="73" d="100"/>
        </p:scale>
        <p:origin x="-1260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674872567_top-fon-com-p-fon-po-literature-dlya-prezentatsii-poeta-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357290" y="1785926"/>
            <a:ext cx="67151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«Педагогическая  </a:t>
            </a:r>
            <a:r>
              <a:rPr lang="ru-RU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династия</a:t>
            </a:r>
          </a:p>
          <a:p>
            <a:pPr algn="ctr"/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семьи </a:t>
            </a:r>
            <a:r>
              <a:rPr lang="ru-RU" sz="4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Кусмаровых</a:t>
            </a:r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»</a:t>
            </a:r>
            <a:endParaRPr lang="ru-RU" sz="4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642918"/>
            <a:ext cx="657229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Муниципальное бюджетное общеобразовательное учреждение 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</a:t>
            </a:r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редняя общеобразовательная школа №2 г.Нижний Ломов</a:t>
            </a:r>
            <a:endParaRPr lang="ru-RU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43438" y="3857628"/>
            <a:ext cx="2928958" cy="10464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0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Выполнила:</a:t>
            </a:r>
          </a:p>
          <a:p>
            <a:r>
              <a:rPr lang="ru-RU" sz="20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Ученица 2«Б» класса</a:t>
            </a:r>
          </a:p>
          <a:p>
            <a:r>
              <a:rPr lang="ru-RU" sz="2200" b="1" spc="150" dirty="0" err="1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Кусмарова</a:t>
            </a:r>
            <a:r>
              <a:rPr lang="ru-RU" sz="22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Милана</a:t>
            </a:r>
            <a:endParaRPr lang="ru-RU" sz="22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Рисунок 7" descr="c9C_bJZFSzc.jpg"/>
          <p:cNvPicPr>
            <a:picLocks noChangeAspect="1"/>
          </p:cNvPicPr>
          <p:nvPr/>
        </p:nvPicPr>
        <p:blipFill>
          <a:blip r:embed="rId3" cstate="print"/>
          <a:srcRect t="2414" r="9885" b="4310"/>
          <a:stretch>
            <a:fillRect/>
          </a:stretch>
        </p:blipFill>
        <p:spPr>
          <a:xfrm>
            <a:off x="1928794" y="2857496"/>
            <a:ext cx="1948501" cy="2689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857488" y="1357298"/>
            <a:ext cx="342902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Проект на тему: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674872567_top-fon-com-p-fon-po-literature-dlya-prezentatsii-poeta-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IMG_01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1571612"/>
            <a:ext cx="2928958" cy="3835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214414" y="500042"/>
            <a:ext cx="34884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Моя мама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1438768">
            <a:off x="4500562" y="571480"/>
            <a:ext cx="3490635" cy="10772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200" b="1" cap="none" spc="150" dirty="0" err="1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Кусмарова</a:t>
            </a:r>
            <a:r>
              <a:rPr lang="ru-RU" sz="3200" b="1" cap="none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algn="ctr"/>
            <a:r>
              <a:rPr lang="ru-RU" sz="3200" b="1" cap="none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Мария Павловна</a:t>
            </a:r>
            <a:endParaRPr lang="ru-RU" sz="3200" b="1" cap="none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 rot="21429339">
            <a:off x="4795413" y="1647553"/>
            <a:ext cx="314327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Стать учителем мечтала с детства.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Сейчас учитель технологии, 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 лет учит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девочек быть 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умелыми 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хозяйками.</a:t>
            </a: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674872567_top-fon-com-p-fon-po-literature-dlya-prezentatsii-poeta-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05305f61-c46b-45bf-9580-135d1df59c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3071810"/>
            <a:ext cx="3286148" cy="2464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5hbwAGZPNdI.jpg"/>
          <p:cNvPicPr>
            <a:picLocks noChangeAspect="1"/>
          </p:cNvPicPr>
          <p:nvPr/>
        </p:nvPicPr>
        <p:blipFill>
          <a:blip r:embed="rId4"/>
          <a:srcRect t="9821" r="9821" b="5344"/>
          <a:stretch>
            <a:fillRect/>
          </a:stretch>
        </p:blipFill>
        <p:spPr>
          <a:xfrm>
            <a:off x="1285852" y="660777"/>
            <a:ext cx="3214710" cy="2268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Ф.jpg"/>
          <p:cNvPicPr>
            <a:picLocks noChangeAspect="1"/>
          </p:cNvPicPr>
          <p:nvPr/>
        </p:nvPicPr>
        <p:blipFill>
          <a:blip r:embed="rId5" cstate="print"/>
          <a:srcRect t="5517" r="3655" b="5635"/>
          <a:stretch>
            <a:fillRect/>
          </a:stretch>
        </p:blipFill>
        <p:spPr>
          <a:xfrm rot="21416930">
            <a:off x="4707627" y="1012577"/>
            <a:ext cx="3211920" cy="2221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nLFJxyK0s0c.jpg"/>
          <p:cNvPicPr>
            <a:picLocks noChangeAspect="1"/>
          </p:cNvPicPr>
          <p:nvPr/>
        </p:nvPicPr>
        <p:blipFill>
          <a:blip r:embed="rId6" cstate="print"/>
          <a:srcRect l="11842" t="13758" r="692" b="-1"/>
          <a:stretch>
            <a:fillRect/>
          </a:stretch>
        </p:blipFill>
        <p:spPr>
          <a:xfrm rot="21354242">
            <a:off x="4866868" y="3541075"/>
            <a:ext cx="3223406" cy="2383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1428728" y="571480"/>
            <a:ext cx="4572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Мария Павловна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4414" y="2786058"/>
            <a:ext cx="4572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школе № 2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21433708">
            <a:off x="4587402" y="570441"/>
            <a:ext cx="2928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классный руководитель кадетского класса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21433708">
            <a:off x="4801716" y="3070771"/>
            <a:ext cx="2928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лауреат конкурса «Педагогический дуэт»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674872567_top-fon-com-p-fon-po-literature-dlya-prezentatsii-poeta-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JflSbiFO-Fc.jpg"/>
          <p:cNvPicPr>
            <a:picLocks noChangeAspect="1"/>
          </p:cNvPicPr>
          <p:nvPr/>
        </p:nvPicPr>
        <p:blipFill>
          <a:blip r:embed="rId3" cstate="print"/>
          <a:srcRect t="4103" r="4615"/>
          <a:stretch>
            <a:fillRect/>
          </a:stretch>
        </p:blipFill>
        <p:spPr>
          <a:xfrm>
            <a:off x="1231746" y="857232"/>
            <a:ext cx="3410711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TnDMi1vMHus.jpg"/>
          <p:cNvPicPr>
            <a:picLocks noChangeAspect="1"/>
          </p:cNvPicPr>
          <p:nvPr/>
        </p:nvPicPr>
        <p:blipFill>
          <a:blip r:embed="rId4" cstate="print"/>
          <a:srcRect l="15217" t="13145" b="3623"/>
          <a:stretch>
            <a:fillRect/>
          </a:stretch>
        </p:blipFill>
        <p:spPr>
          <a:xfrm rot="21412548">
            <a:off x="4920851" y="3587647"/>
            <a:ext cx="3265884" cy="2404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gaE0s5nMtL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403538">
            <a:off x="4709952" y="804578"/>
            <a:ext cx="3228406" cy="2421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nygC3RHE6wc.jpg"/>
          <p:cNvPicPr>
            <a:picLocks noChangeAspect="1"/>
          </p:cNvPicPr>
          <p:nvPr/>
        </p:nvPicPr>
        <p:blipFill>
          <a:blip r:embed="rId6" cstate="print"/>
          <a:srcRect t="6250" r="12480" b="18303"/>
          <a:stretch>
            <a:fillRect/>
          </a:stretch>
        </p:blipFill>
        <p:spPr>
          <a:xfrm>
            <a:off x="1142976" y="3643314"/>
            <a:ext cx="3473657" cy="2245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1428728" y="428604"/>
            <a:ext cx="3696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мама и папа работают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одной школе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21433708">
            <a:off x="4579426" y="608102"/>
            <a:ext cx="3842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спортивных соревнованиях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21433708">
            <a:off x="4663574" y="3018816"/>
            <a:ext cx="37400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соревнованиях по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пейнтболу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среди работников образования Пензенской области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71538" y="3214686"/>
            <a:ext cx="371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вместе участвуют в туристских                слетах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674872567_top-fon-com-p-fon-po-literature-dlya-prezentatsii-poeta-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14414" y="500042"/>
            <a:ext cx="30410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Моя тетя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1438768">
            <a:off x="4341646" y="571480"/>
            <a:ext cx="3808478" cy="10772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200" b="1" cap="none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Макарова</a:t>
            </a:r>
          </a:p>
          <a:p>
            <a:pPr algn="ctr"/>
            <a:r>
              <a:rPr lang="ru-RU" sz="3200" b="1" cap="none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Юлия Викторовна</a:t>
            </a:r>
            <a:endParaRPr lang="ru-RU" sz="3200" b="1" cap="none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 rot="21429339">
            <a:off x="4786249" y="1647781"/>
            <a:ext cx="314327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Педагог-психолог, наставник юнармейцев.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Молодой и 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активный 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учитель,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стаж 2 года. 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10" name="Рисунок 9" descr="CR7hsuMqZZ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1357298"/>
            <a:ext cx="2286016" cy="4067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674872567_top-fon-com-p-fon-po-literature-dlya-prezentatsii-poeta-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5ugol-2023-03_1_page-0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2825" y="857232"/>
            <a:ext cx="3241148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FeRqcz1OD5s.jpg"/>
          <p:cNvPicPr>
            <a:picLocks noChangeAspect="1"/>
          </p:cNvPicPr>
          <p:nvPr/>
        </p:nvPicPr>
        <p:blipFill>
          <a:blip r:embed="rId4" cstate="print"/>
          <a:srcRect l="14000" t="29334" r="-1" b="6666"/>
          <a:stretch>
            <a:fillRect/>
          </a:stretch>
        </p:blipFill>
        <p:spPr>
          <a:xfrm rot="21414931">
            <a:off x="4764173" y="944202"/>
            <a:ext cx="3284326" cy="1920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y5M3cUVbGLo.jpg"/>
          <p:cNvPicPr>
            <a:picLocks noChangeAspect="1"/>
          </p:cNvPicPr>
          <p:nvPr/>
        </p:nvPicPr>
        <p:blipFill>
          <a:blip r:embed="rId5" cstate="print"/>
          <a:srcRect l="23611" t="18750" r="-61" b="3687"/>
          <a:stretch>
            <a:fillRect/>
          </a:stretch>
        </p:blipFill>
        <p:spPr>
          <a:xfrm rot="21430383">
            <a:off x="4789697" y="3082435"/>
            <a:ext cx="2135334" cy="2888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428728" y="571480"/>
            <a:ext cx="2928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Юлия Викторовна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1433708">
            <a:off x="4722836" y="642059"/>
            <a:ext cx="2928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воспитанниками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1433708">
            <a:off x="4507903" y="2739302"/>
            <a:ext cx="3985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форуме педагогов-психологов 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674872567_top-fon-com-p-fon-po-literature-dlya-prezentatsii-poeta-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ro1hFHImGQI.jpg"/>
          <p:cNvPicPr>
            <a:picLocks noChangeAspect="1"/>
          </p:cNvPicPr>
          <p:nvPr/>
        </p:nvPicPr>
        <p:blipFill>
          <a:blip r:embed="rId3" cstate="print"/>
          <a:srcRect l="4048" t="26274" r="13377"/>
          <a:stretch>
            <a:fillRect/>
          </a:stretch>
        </p:blipFill>
        <p:spPr>
          <a:xfrm>
            <a:off x="1428728" y="2285992"/>
            <a:ext cx="2643206" cy="3146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aT1ud9NavNw.jpg"/>
          <p:cNvPicPr>
            <a:picLocks noChangeAspect="1"/>
          </p:cNvPicPr>
          <p:nvPr/>
        </p:nvPicPr>
        <p:blipFill>
          <a:blip r:embed="rId4" cstate="print"/>
          <a:srcRect l="8075" r="2655" b="3875"/>
          <a:stretch>
            <a:fillRect/>
          </a:stretch>
        </p:blipFill>
        <p:spPr>
          <a:xfrm rot="21431849">
            <a:off x="4622966" y="653873"/>
            <a:ext cx="3423297" cy="2168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zG3UbM2XX-c.jpg"/>
          <p:cNvPicPr>
            <a:picLocks noChangeAspect="1"/>
          </p:cNvPicPr>
          <p:nvPr/>
        </p:nvPicPr>
        <p:blipFill>
          <a:blip r:embed="rId5"/>
          <a:srcRect l="13325" t="24393" r="16190" b="7610"/>
          <a:stretch>
            <a:fillRect/>
          </a:stretch>
        </p:blipFill>
        <p:spPr>
          <a:xfrm rot="21437613">
            <a:off x="4988157" y="2802077"/>
            <a:ext cx="2443608" cy="3143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gpi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3108" y="428604"/>
            <a:ext cx="1571636" cy="1095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428728" y="1428736"/>
            <a:ext cx="29289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«Семья всегда будет основой общества»</a:t>
            </a:r>
          </a:p>
          <a:p>
            <a:pPr algn="r"/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Оноре де Бальзак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674872567_top-fon-com-p-fon-po-literature-dlya-prezentatsii-poeta-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14414" y="571480"/>
            <a:ext cx="342902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проекта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1428736"/>
            <a:ext cx="32147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Изучение педагогической династии моей семьи.</a:t>
            </a:r>
          </a:p>
        </p:txBody>
      </p:sp>
      <p:sp>
        <p:nvSpPr>
          <p:cNvPr id="8" name="Прямоугольник 7"/>
          <p:cNvSpPr/>
          <p:nvPr/>
        </p:nvSpPr>
        <p:spPr>
          <a:xfrm rot="21429135">
            <a:off x="4733533" y="722261"/>
            <a:ext cx="32147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21402303">
            <a:off x="4818536" y="1654736"/>
            <a:ext cx="299867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b="1" i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и</a:t>
            </a:r>
            <a:r>
              <a:rPr lang="ru-RU" b="1" i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сследовать </a:t>
            </a:r>
            <a:r>
              <a:rPr lang="ru-RU" b="1" i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семейный архивный материал.</a:t>
            </a:r>
          </a:p>
          <a:p>
            <a:pPr>
              <a:buFontTx/>
              <a:buChar char="-"/>
            </a:pPr>
            <a:r>
              <a:rPr lang="ru-RU" b="1" i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</a:t>
            </a:r>
            <a:r>
              <a:rPr lang="ru-RU" b="1" i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обрать </a:t>
            </a:r>
            <a:r>
              <a:rPr lang="ru-RU" b="1" i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необходимую информацию </a:t>
            </a:r>
          </a:p>
          <a:p>
            <a:r>
              <a:rPr lang="ru-RU" b="1" i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для написания работы.</a:t>
            </a:r>
            <a:endParaRPr lang="ru-RU" dirty="0" smtClean="0"/>
          </a:p>
          <a:p>
            <a:r>
              <a:rPr lang="ru-RU" b="1" i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-воспитывать </a:t>
            </a:r>
            <a:r>
              <a:rPr lang="ru-RU" b="1" i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уважение к </a:t>
            </a:r>
          </a:p>
          <a:p>
            <a:r>
              <a:rPr lang="ru-RU" b="1" i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профессии учителя.</a:t>
            </a:r>
          </a:p>
          <a:p>
            <a:r>
              <a:rPr lang="ru-RU" b="1" i="1" spc="15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- </a:t>
            </a:r>
            <a:r>
              <a:rPr lang="ru-RU" b="1" i="1" spc="15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воспитывать </a:t>
            </a:r>
            <a:r>
              <a:rPr lang="ru-RU" b="1" i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уважительное отношение к истории своей семьи.</a:t>
            </a:r>
            <a:endParaRPr lang="ru-RU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1214414" y="2571744"/>
            <a:ext cx="342902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14414" y="3286124"/>
            <a:ext cx="32861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 год- Год семьи. Политика государства направлена на укрепление значения семьи, семейных ценностей, традиций семьи.</a:t>
            </a:r>
            <a:endParaRPr lang="ru-RU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674872567_top-fon-com-p-fon-po-literature-dlya-prezentatsii-poeta-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FeTGY7l6uj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472787" y="527553"/>
            <a:ext cx="4500595" cy="6302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785786" y="571480"/>
            <a:ext cx="750099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Общий педагогический стаж</a:t>
            </a:r>
          </a:p>
          <a:p>
            <a:pPr algn="ctr"/>
            <a:r>
              <a:rPr lang="ru-RU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династии </a:t>
            </a:r>
            <a:r>
              <a:rPr lang="ru-RU" sz="3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Кусмаровых-Макаровых</a:t>
            </a:r>
            <a:r>
              <a:rPr lang="ru-RU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 86 лет</a:t>
            </a:r>
            <a:endParaRPr lang="ru-RU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674872567_top-fon-com-p-fon-po-literature-dlya-prezentatsii-poeta-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c9C_bJZFSz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1428736"/>
            <a:ext cx="2143140" cy="3872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142976" y="571480"/>
            <a:ext cx="350046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6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Моя бабушка</a:t>
            </a:r>
            <a:endParaRPr lang="ru-RU" sz="36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21444372">
            <a:off x="4500562" y="571480"/>
            <a:ext cx="3597459" cy="10772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200" b="1" cap="none" spc="150" dirty="0" err="1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Кусмарова</a:t>
            </a:r>
            <a:r>
              <a:rPr lang="ru-RU" sz="3200" b="1" cap="none" spc="15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3200" b="1" cap="none" spc="15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Лариса Ивановна</a:t>
            </a:r>
            <a:endParaRPr lang="ru-RU" sz="3200" b="1" cap="none" spc="150" dirty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 rot="21437157">
            <a:off x="4811765" y="1631861"/>
            <a:ext cx="264320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1983 году выбрала профессию педагога, о которой 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мечтала с 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самого детства.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Сейчас она директор МБОУ СШ № 4 г.Нижний Ломов</a:t>
            </a:r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674872567_top-fon-com-p-fon-po-literature-dlya-prezentatsii-poeta-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ФОТО_page-0005.jpg"/>
          <p:cNvPicPr>
            <a:picLocks noChangeAspect="1"/>
          </p:cNvPicPr>
          <p:nvPr/>
        </p:nvPicPr>
        <p:blipFill>
          <a:blip r:embed="rId3" cstate="print"/>
          <a:srcRect l="18324" t="15471" r="5445" b="8462"/>
          <a:stretch>
            <a:fillRect/>
          </a:stretch>
        </p:blipFill>
        <p:spPr>
          <a:xfrm rot="16200000">
            <a:off x="1819779" y="180429"/>
            <a:ext cx="2285246" cy="3210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ФОТО_page-0004.jpg"/>
          <p:cNvPicPr>
            <a:picLocks noChangeAspect="1"/>
          </p:cNvPicPr>
          <p:nvPr/>
        </p:nvPicPr>
        <p:blipFill>
          <a:blip r:embed="rId4"/>
          <a:srcRect l="31437" t="17708" r="5735" b="20833"/>
          <a:stretch>
            <a:fillRect/>
          </a:stretch>
        </p:blipFill>
        <p:spPr>
          <a:xfrm rot="16200000">
            <a:off x="1632145" y="2654079"/>
            <a:ext cx="2450686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6Hzw1pB8X7g.jpg"/>
          <p:cNvPicPr>
            <a:picLocks noChangeAspect="1"/>
          </p:cNvPicPr>
          <p:nvPr/>
        </p:nvPicPr>
        <p:blipFill>
          <a:blip r:embed="rId5" cstate="print"/>
          <a:srcRect t="22219" r="3169"/>
          <a:stretch>
            <a:fillRect/>
          </a:stretch>
        </p:blipFill>
        <p:spPr>
          <a:xfrm rot="21392740">
            <a:off x="4768580" y="1020804"/>
            <a:ext cx="3114823" cy="1876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571604" y="500042"/>
            <a:ext cx="4050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Лариса Ивановна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1411777">
            <a:off x="4723938" y="623604"/>
            <a:ext cx="3776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заведующая детским садом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4414" y="2786058"/>
            <a:ext cx="4572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педагогическом училище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5" name="Рисунок 14" descr="Y_XVM3DPmyo.jpg"/>
          <p:cNvPicPr>
            <a:picLocks noChangeAspect="1"/>
          </p:cNvPicPr>
          <p:nvPr/>
        </p:nvPicPr>
        <p:blipFill>
          <a:blip r:embed="rId6" cstate="print"/>
          <a:srcRect t="17801" r="13342"/>
          <a:stretch>
            <a:fillRect/>
          </a:stretch>
        </p:blipFill>
        <p:spPr>
          <a:xfrm rot="21401768">
            <a:off x="4870382" y="3274069"/>
            <a:ext cx="2138796" cy="2704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 rot="21384042">
            <a:off x="4733010" y="2701104"/>
            <a:ext cx="4143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Начальник Управления образования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674872567_top-fon-com-p-fon-po-literature-dlya-prezentatsii-poeta-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OL8ySLEV5U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1571613"/>
            <a:ext cx="2692320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714348" y="571480"/>
            <a:ext cx="450059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200" b="1" cap="none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Моя двоюродная бабушка</a:t>
            </a:r>
            <a:endParaRPr lang="ru-RU" sz="3200" b="1" cap="none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1411678">
            <a:off x="4241156" y="542584"/>
            <a:ext cx="4192919" cy="10772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200" b="1" cap="none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Макарова</a:t>
            </a:r>
            <a:r>
              <a:rPr lang="ru-RU" sz="32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</a:t>
            </a:r>
          </a:p>
          <a:p>
            <a:pPr algn="ctr"/>
            <a:r>
              <a:rPr lang="ru-RU" sz="3200" b="1" cap="none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Марина Ивановна</a:t>
            </a:r>
            <a:endParaRPr lang="ru-RU" sz="3200" b="1" cap="none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 rot="21406842">
            <a:off x="4829458" y="1642552"/>
            <a:ext cx="264320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Педагогический путь начала в 19 лет 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учителем начальных классов в МБОУ СОШ № 2 г.Нижний Ломов.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Сейчас директор МБОУ СОШ </a:t>
            </a:r>
            <a:r>
              <a:rPr 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с.Норовка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674872567_top-fon-com-p-fon-po-literature-dlya-prezentatsii-poeta-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Фотографии_page-0003.jpg"/>
          <p:cNvPicPr>
            <a:picLocks noChangeAspect="1"/>
          </p:cNvPicPr>
          <p:nvPr/>
        </p:nvPicPr>
        <p:blipFill>
          <a:blip r:embed="rId3" cstate="print"/>
          <a:srcRect l="10216" r="13163" b="22916"/>
          <a:stretch>
            <a:fillRect/>
          </a:stretch>
        </p:blipFill>
        <p:spPr>
          <a:xfrm rot="5400000">
            <a:off x="1718411" y="353235"/>
            <a:ext cx="2382567" cy="3390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Фотографии_page-0001.jpg"/>
          <p:cNvPicPr>
            <a:picLocks noChangeAspect="1"/>
          </p:cNvPicPr>
          <p:nvPr/>
        </p:nvPicPr>
        <p:blipFill>
          <a:blip r:embed="rId4"/>
          <a:srcRect l="17659" t="57016" r="20340" b="13541"/>
          <a:stretch>
            <a:fillRect/>
          </a:stretch>
        </p:blipFill>
        <p:spPr>
          <a:xfrm rot="21386036">
            <a:off x="4638941" y="864335"/>
            <a:ext cx="3450647" cy="2312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Фотографии_page-0002.jpg"/>
          <p:cNvPicPr>
            <a:picLocks noChangeAspect="1"/>
          </p:cNvPicPr>
          <p:nvPr/>
        </p:nvPicPr>
        <p:blipFill>
          <a:blip r:embed="rId5" cstate="print"/>
          <a:srcRect l="5796" t="6249" r="1376" b="48958"/>
          <a:stretch>
            <a:fillRect/>
          </a:stretch>
        </p:blipFill>
        <p:spPr>
          <a:xfrm>
            <a:off x="1071538" y="3286124"/>
            <a:ext cx="3600816" cy="2457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Фотографии_page-000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367381">
            <a:off x="4792908" y="3470714"/>
            <a:ext cx="3429024" cy="2424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214414" y="3000372"/>
            <a:ext cx="4622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первыми учениками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21404781">
            <a:off x="4505415" y="2916658"/>
            <a:ext cx="4622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должности зам.директора по воспитательной работе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71604" y="500042"/>
            <a:ext cx="4050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Марина Ивановна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674872567_top-fon-com-p-fon-po-literature-dlya-prezentatsii-poeta-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85852" y="500042"/>
            <a:ext cx="32816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Мой папа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1448225">
            <a:off x="4676547" y="568574"/>
            <a:ext cx="3140210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2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Кусмаров</a:t>
            </a:r>
            <a:r>
              <a:rPr lang="ru-RU" sz="32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Александр </a:t>
            </a:r>
          </a:p>
          <a:p>
            <a:pPr algn="ctr"/>
            <a:r>
              <a:rPr lang="ru-RU" sz="32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Сергеевич</a:t>
            </a:r>
            <a:endParaRPr lang="ru-RU" sz="32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 rot="21448535">
            <a:off x="4786692" y="2061557"/>
            <a:ext cx="285752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технологии 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МБОУ СОШ № 2 г.Нижний Ломов.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Уже 9 лет 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наставник  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кадетских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классов.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9" name="Рисунок 8" descr="q2X1cm8JLp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1357298"/>
            <a:ext cx="1928826" cy="4002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674872567_top-fon-com-p-fon-po-literature-dlya-prezentatsii-poeta-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IMG_0819.JPG"/>
          <p:cNvPicPr>
            <a:picLocks noChangeAspect="1"/>
          </p:cNvPicPr>
          <p:nvPr/>
        </p:nvPicPr>
        <p:blipFill>
          <a:blip r:embed="rId3" cstate="print"/>
          <a:srcRect l="24927" t="12959" r="18985" b="10727"/>
          <a:stretch>
            <a:fillRect/>
          </a:stretch>
        </p:blipFill>
        <p:spPr>
          <a:xfrm rot="5216506">
            <a:off x="4800054" y="3467313"/>
            <a:ext cx="2354096" cy="2402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NGEO3181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4414" y="714356"/>
            <a:ext cx="3357832" cy="2173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0C4qnUP2RSI.jpg"/>
          <p:cNvPicPr>
            <a:picLocks noChangeAspect="1"/>
          </p:cNvPicPr>
          <p:nvPr/>
        </p:nvPicPr>
        <p:blipFill>
          <a:blip r:embed="rId5" cstate="print"/>
          <a:srcRect t="3571" r="2051" b="23769"/>
          <a:stretch>
            <a:fillRect/>
          </a:stretch>
        </p:blipFill>
        <p:spPr>
          <a:xfrm rot="21425821">
            <a:off x="5490766" y="919456"/>
            <a:ext cx="2520420" cy="2492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hl4DBXxzKP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42976" y="3178967"/>
            <a:ext cx="3357586" cy="2518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 rot="21433708">
            <a:off x="4794274" y="3213827"/>
            <a:ext cx="2928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подготовка кадет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15568" y="427565"/>
            <a:ext cx="2928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Александр Сергеевич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4414" y="2643182"/>
            <a:ext cx="3571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наставник кадетских классов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1433708">
            <a:off x="4722837" y="642058"/>
            <a:ext cx="2928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полевых условиях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308</Words>
  <PresentationFormat>Экран (4:3)</PresentationFormat>
  <Paragraphs>85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19</cp:revision>
  <dcterms:created xsi:type="dcterms:W3CDTF">2022-11-30T07:52:04Z</dcterms:created>
  <dcterms:modified xsi:type="dcterms:W3CDTF">2024-02-11T15:44:25Z</dcterms:modified>
</cp:coreProperties>
</file>