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4660"/>
  </p:normalViewPr>
  <p:slideViewPr>
    <p:cSldViewPr snapToGrid="0">
      <p:cViewPr varScale="1">
        <p:scale>
          <a:sx n="75" d="100"/>
          <a:sy n="75" d="100"/>
        </p:scale>
        <p:origin x="3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F04C-EA7E-4263-AB21-456F64C37A24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9020-C043-4F9A-8084-1745739C4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707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F04C-EA7E-4263-AB21-456F64C37A24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9020-C043-4F9A-8084-1745739C4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193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F04C-EA7E-4263-AB21-456F64C37A24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9020-C043-4F9A-8084-1745739C4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46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F04C-EA7E-4263-AB21-456F64C37A24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9020-C043-4F9A-8084-1745739C4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449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F04C-EA7E-4263-AB21-456F64C37A24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9020-C043-4F9A-8084-1745739C4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84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F04C-EA7E-4263-AB21-456F64C37A24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9020-C043-4F9A-8084-1745739C4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078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F04C-EA7E-4263-AB21-456F64C37A24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9020-C043-4F9A-8084-1745739C4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599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F04C-EA7E-4263-AB21-456F64C37A24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9020-C043-4F9A-8084-1745739C4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994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F04C-EA7E-4263-AB21-456F64C37A24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9020-C043-4F9A-8084-1745739C4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84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F04C-EA7E-4263-AB21-456F64C37A24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9020-C043-4F9A-8084-1745739C4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949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F04C-EA7E-4263-AB21-456F64C37A24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9020-C043-4F9A-8084-1745739C4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70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6F04C-EA7E-4263-AB21-456F64C37A24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D9020-C043-4F9A-8084-1745739C4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06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07915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тренажёр</a:t>
            </a:r>
            <a:endParaRPr lang="ru-RU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7425" y="2030278"/>
            <a:ext cx="10941802" cy="4827722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C00000"/>
                </a:solidFill>
              </a:rPr>
              <a:t>Получи знак </a:t>
            </a:r>
            <a:r>
              <a:rPr lang="ru-RU" sz="5400" dirty="0" err="1" smtClean="0">
                <a:solidFill>
                  <a:srgbClr val="C00000"/>
                </a:solidFill>
              </a:rPr>
              <a:t>фиксика</a:t>
            </a:r>
            <a:endParaRPr lang="ru-RU" sz="5400" dirty="0" smtClean="0">
              <a:solidFill>
                <a:srgbClr val="C00000"/>
              </a:solidFill>
            </a:endParaRPr>
          </a:p>
          <a:p>
            <a:r>
              <a:rPr lang="ru-RU" sz="4000" dirty="0">
                <a:solidFill>
                  <a:schemeClr val="accent5">
                    <a:lumMod val="50000"/>
                  </a:schemeClr>
                </a:solidFill>
              </a:rPr>
              <a:t>м</a:t>
            </a:r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  <a:t>атематика</a:t>
            </a:r>
          </a:p>
          <a:p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  <a:t>3 класс</a:t>
            </a:r>
          </a:p>
          <a:p>
            <a:endParaRPr lang="ru-RU" sz="40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40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40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Балдина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Елена Владимировна, учитель начальных классов, г. Новороссийск</a:t>
            </a:r>
            <a:endParaRPr lang="ru-RU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549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8660673" cy="953146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002060"/>
                </a:solidFill>
              </a:rPr>
              <a:t>Ребята!</a:t>
            </a:r>
            <a:endParaRPr lang="ru-RU" sz="4400" dirty="0">
              <a:solidFill>
                <a:srgbClr val="002060"/>
              </a:solidFill>
            </a:endParaRPr>
          </a:p>
        </p:txBody>
      </p:sp>
      <p:pic>
        <p:nvPicPr>
          <p:cNvPr id="5" name="Рисунок 4">
            <a:hlinkClick r:id="rId2" action="ppaction://hlinksldjump"/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20" b="10520"/>
          <a:stretch>
            <a:fillRect/>
          </a:stretch>
        </p:blipFill>
        <p:spPr>
          <a:xfrm>
            <a:off x="9856922" y="4858837"/>
            <a:ext cx="2211388" cy="174613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8660673" cy="381158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Получи знак </a:t>
            </a:r>
            <a:r>
              <a:rPr lang="ru-RU" sz="2800" dirty="0" err="1" smtClean="0">
                <a:solidFill>
                  <a:srgbClr val="002060"/>
                </a:solidFill>
              </a:rPr>
              <a:t>фиксика</a:t>
            </a:r>
            <a:endParaRPr lang="ru-RU" sz="2800" dirty="0" smtClean="0">
              <a:solidFill>
                <a:srgbClr val="002060"/>
              </a:solidFill>
            </a:endParaRPr>
          </a:p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Для этого надо найти неизвестное.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 А затем нажать на правильный ответ.</a:t>
            </a:r>
          </a:p>
          <a:p>
            <a:pPr algn="ctr"/>
            <a:endParaRPr lang="ru-RU" sz="2800" dirty="0" smtClean="0">
              <a:solidFill>
                <a:srgbClr val="002060"/>
              </a:solidFill>
            </a:endParaRPr>
          </a:p>
          <a:p>
            <a:pPr algn="ctr"/>
            <a:endParaRPr lang="ru-RU" sz="2800" dirty="0" smtClean="0">
              <a:solidFill>
                <a:srgbClr val="002060"/>
              </a:solidFill>
            </a:endParaRPr>
          </a:p>
          <a:p>
            <a:pPr algn="ctr"/>
            <a:endParaRPr lang="ru-RU" sz="2800" dirty="0" smtClean="0">
              <a:solidFill>
                <a:srgbClr val="002060"/>
              </a:solidFill>
            </a:endParaRPr>
          </a:p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Перейти на другой слайд поможет Нолик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5447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75675" y="526942"/>
            <a:ext cx="1658317" cy="836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485 + </a:t>
            </a:r>
            <a:endParaRPr lang="ru-RU" sz="4000" dirty="0"/>
          </a:p>
        </p:txBody>
      </p:sp>
      <p:sp>
        <p:nvSpPr>
          <p:cNvPr id="4" name="Пятно 1 3"/>
          <p:cNvSpPr/>
          <p:nvPr/>
        </p:nvSpPr>
        <p:spPr>
          <a:xfrm>
            <a:off x="1852048" y="3874577"/>
            <a:ext cx="2247254" cy="2185261"/>
          </a:xfrm>
          <a:prstGeom prst="irregularSeal1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5"/>
                </a:solidFill>
              </a:rPr>
              <a:t>215</a:t>
            </a:r>
            <a:endParaRPr lang="ru-RU" sz="4000" dirty="0">
              <a:solidFill>
                <a:schemeClr val="accent5"/>
              </a:solidFill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4099302" y="1965704"/>
            <a:ext cx="2247254" cy="2185261"/>
          </a:xfrm>
          <a:prstGeom prst="irregularSeal1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5"/>
                </a:solidFill>
              </a:rPr>
              <a:t>205</a:t>
            </a:r>
            <a:endParaRPr lang="ru-RU" sz="4000" dirty="0">
              <a:solidFill>
                <a:schemeClr val="accent5"/>
              </a:solidFill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6607445" y="3345052"/>
            <a:ext cx="2247254" cy="2185261"/>
          </a:xfrm>
          <a:prstGeom prst="irregularSeal1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5"/>
                </a:solidFill>
              </a:rPr>
              <a:t>210</a:t>
            </a:r>
            <a:endParaRPr lang="ru-RU" sz="4000" dirty="0">
              <a:solidFill>
                <a:schemeClr val="accent5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36948" y="526942"/>
            <a:ext cx="1309607" cy="836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215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909662" y="526942"/>
            <a:ext cx="1945037" cy="836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= 700</a:t>
            </a:r>
            <a:endParaRPr lang="ru-RU" sz="4000" dirty="0"/>
          </a:p>
        </p:txBody>
      </p:sp>
      <p:pic>
        <p:nvPicPr>
          <p:cNvPr id="10" name="Рисунок 9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892" y="4835471"/>
            <a:ext cx="1743559" cy="1850756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0" y="1587167"/>
            <a:ext cx="1781445" cy="238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402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5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5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318 0.00324 C -0.06953 -0.06898 -0.11589 -0.13171 -0.178 -0.13588 C -0.23724 -0.14143 -0.29284 -0.09259 -0.29662 -0.02268 C -0.30117 0.04236 -0.26237 0.10255 -0.20664 0.10718 C -0.15573 0.11042 -0.10756 0.07037 -0.10378 0.00972 C -0.10013 -0.04514 -0.13256 -0.09722 -0.17982 -0.10139 C -0.22331 -0.10463 -0.2642 -0.0713 -0.26693 -0.02037 C -0.26966 0.02477 -0.24375 0.06921 -0.20482 0.0713 C -0.16966 0.07454 -0.1362 0.04861 -0.13347 0.00764 C -0.13164 -0.02917 -0.15104 -0.06481 -0.18177 -0.0669 C -0.20847 -0.06898 -0.23542 -0.04977 -0.23724 -0.01829 C -0.2392 0.0088 -0.22526 0.03449 -0.203 0.03681 C -0.18451 0.03912 -0.16498 0.02708 -0.16407 0.00556 C -0.16211 -0.0118 -0.16966 -0.03009 -0.18347 -0.03241 C -0.19466 -0.03241 -0.20573 -0.02801 -0.20769 -0.0162 C -0.20847 -0.0088 -0.20664 -0.00092 -0.20117 0.00232 C -0.19831 0.00324 -0.19649 0.00324 -0.19362 0.00232 " pathEditMode="relative" rAng="0" ptsTypes="AAAAAAAAAAAAAAAAA">
                                      <p:cBhvr>
                                        <p:cTn id="3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85" y="-1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75675" y="526942"/>
            <a:ext cx="1658317" cy="836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617 </a:t>
            </a:r>
            <a:endParaRPr lang="ru-RU" sz="4000" dirty="0"/>
          </a:p>
        </p:txBody>
      </p:sp>
      <p:sp>
        <p:nvSpPr>
          <p:cNvPr id="4" name="Пятно 1 3"/>
          <p:cNvSpPr/>
          <p:nvPr/>
        </p:nvSpPr>
        <p:spPr>
          <a:xfrm>
            <a:off x="7450989" y="3742840"/>
            <a:ext cx="2247254" cy="2185261"/>
          </a:xfrm>
          <a:prstGeom prst="irregularSeal1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5"/>
                </a:solidFill>
              </a:rPr>
              <a:t>617</a:t>
            </a:r>
            <a:endParaRPr lang="ru-RU" sz="4000" dirty="0">
              <a:solidFill>
                <a:schemeClr val="accent5"/>
              </a:solidFill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5201906" y="1937569"/>
            <a:ext cx="2247254" cy="2185261"/>
          </a:xfrm>
          <a:prstGeom prst="irregularSeal1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5"/>
                </a:solidFill>
              </a:rPr>
              <a:t>517</a:t>
            </a:r>
            <a:endParaRPr lang="ru-RU" sz="4000" dirty="0">
              <a:solidFill>
                <a:schemeClr val="accent5"/>
              </a:solidFill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1749551" y="3418050"/>
            <a:ext cx="2247254" cy="2185261"/>
          </a:xfrm>
          <a:prstGeom prst="irregularSeal1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5"/>
                </a:solidFill>
              </a:rPr>
              <a:t>717</a:t>
            </a:r>
            <a:endParaRPr lang="ru-RU" sz="4000" dirty="0">
              <a:solidFill>
                <a:schemeClr val="accent5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36948" y="526942"/>
            <a:ext cx="1570497" cy="836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+ 250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909662" y="526942"/>
            <a:ext cx="1945037" cy="836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= 867</a:t>
            </a:r>
            <a:endParaRPr lang="ru-RU" sz="4000" dirty="0"/>
          </a:p>
        </p:txBody>
      </p:sp>
      <p:pic>
        <p:nvPicPr>
          <p:cNvPr id="10" name="Рисунок 9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892" y="4835471"/>
            <a:ext cx="1743559" cy="1850756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0" y="1575067"/>
            <a:ext cx="1781445" cy="238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48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5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5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771 0.00301 C -0.11485 -0.06782 -0.1517 -0.1294 -0.20131 -0.13357 C -0.24857 -0.13912 -0.29284 -0.0912 -0.29584 -0.02245 C -0.29948 0.04143 -0.26849 0.10046 -0.22409 0.10509 C -0.1836 0.1081 -0.14519 0.06898 -0.14219 0.00949 C -0.1392 -0.04445 -0.16511 -0.0956 -0.20274 -0.09977 C -0.2375 -0.10301 -0.27006 -0.07014 -0.27214 -0.02014 C -0.27435 0.0243 -0.25378 0.06782 -0.22266 0.06991 C -0.19466 0.07315 -0.16797 0.04745 -0.16576 0.00718 C -0.16433 -0.02894 -0.17982 -0.06366 -0.2043 -0.06597 C -0.22565 -0.06782 -0.24714 -0.04884 -0.24857 -0.01806 C -0.25 0.00856 -0.23894 0.0338 -0.22123 0.03588 C -0.20638 0.03819 -0.19089 0.02639 -0.19024 0.00532 C -0.18867 -0.01157 -0.19466 -0.02986 -0.20573 -0.03195 C -0.21459 -0.03195 -0.22344 -0.02755 -0.225 -0.01597 C -0.22565 -0.0088 -0.22409 -0.00116 -0.21979 0.00208 C -0.21758 0.00301 -0.21602 0.00301 -0.21381 0.00208 " pathEditMode="relative" rAng="0" ptsTypes="AAAAAAAAAAAAAAAAA">
                                      <p:cBhvr>
                                        <p:cTn id="3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19" y="-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75675" y="526942"/>
            <a:ext cx="1658317" cy="836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317 - </a:t>
            </a:r>
            <a:endParaRPr lang="ru-RU" sz="4000" dirty="0"/>
          </a:p>
        </p:txBody>
      </p:sp>
      <p:sp>
        <p:nvSpPr>
          <p:cNvPr id="4" name="Пятно 1 3"/>
          <p:cNvSpPr/>
          <p:nvPr/>
        </p:nvSpPr>
        <p:spPr>
          <a:xfrm>
            <a:off x="5306232" y="2228657"/>
            <a:ext cx="2247254" cy="2185261"/>
          </a:xfrm>
          <a:prstGeom prst="irregularSeal1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5"/>
                </a:solidFill>
              </a:rPr>
              <a:t>34</a:t>
            </a:r>
            <a:endParaRPr lang="ru-RU" sz="4000" dirty="0">
              <a:solidFill>
                <a:schemeClr val="accent5"/>
              </a:solidFill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7151991" y="3742840"/>
            <a:ext cx="2247254" cy="2185261"/>
          </a:xfrm>
          <a:prstGeom prst="irregularSeal1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5"/>
                </a:solidFill>
              </a:rPr>
              <a:t>30</a:t>
            </a:r>
            <a:endParaRPr lang="ru-RU" sz="4000" dirty="0">
              <a:solidFill>
                <a:schemeClr val="accent5"/>
              </a:solidFill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2054018" y="3973051"/>
            <a:ext cx="2247254" cy="2185261"/>
          </a:xfrm>
          <a:prstGeom prst="irregularSeal1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5"/>
                </a:solidFill>
              </a:rPr>
              <a:t>44</a:t>
            </a:r>
            <a:endParaRPr lang="ru-RU" sz="4000" dirty="0">
              <a:solidFill>
                <a:schemeClr val="accent5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36948" y="526942"/>
            <a:ext cx="1309607" cy="836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34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909662" y="526942"/>
            <a:ext cx="1945037" cy="836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= 283</a:t>
            </a:r>
            <a:endParaRPr lang="ru-RU" sz="4000" dirty="0"/>
          </a:p>
        </p:txBody>
      </p:sp>
      <p:pic>
        <p:nvPicPr>
          <p:cNvPr id="10" name="Рисунок 9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892" y="4835471"/>
            <a:ext cx="1743559" cy="1850756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0" y="1592876"/>
            <a:ext cx="1781445" cy="238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59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5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5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318 0.01551 C -0.06953 -0.05556 -0.11498 -0.11713 -0.17578 -0.1213 C -0.23373 -0.12685 -0.28828 -0.07894 -0.29193 -0.00996 C -0.29636 0.05393 -0.25834 0.11296 -0.20391 0.11759 C -0.15404 0.1206 -0.10677 0.08125 -0.10313 0.02199 C -0.09961 -0.03218 -0.13138 -0.08334 -0.17761 -0.0875 C -0.22019 -0.09074 -0.26016 -0.05764 -0.26289 -0.00787 C -0.26563 0.03657 -0.24011 0.08032 -0.20209 0.0824 C -0.16758 0.08541 -0.1349 0.05995 -0.13216 0.01967 C -0.13047 -0.01644 -0.14948 -0.05139 -0.17943 -0.05348 C -0.20573 -0.05556 -0.23203 -0.03658 -0.23373 -0.00556 C -0.23568 0.02083 -0.22214 0.04629 -0.20026 0.04838 C -0.18216 0.05069 -0.16302 0.03889 -0.16224 0.01759 C -0.16029 0.00069 -0.16758 -0.01736 -0.18125 -0.01968 C -0.19206 -0.01968 -0.203 -0.01528 -0.20482 -0.00371 C -0.20573 0.0037 -0.20391 0.01134 -0.19844 0.01458 C -0.19571 0.01551 -0.19388 0.01551 -0.19115 0.01458 " pathEditMode="relative" rAng="0" ptsTypes="AAAAAAAAAAAAAAAAA">
                                      <p:cBhvr>
                                        <p:cTn id="3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51" y="-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75675" y="526942"/>
            <a:ext cx="1658317" cy="836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507 </a:t>
            </a:r>
            <a:endParaRPr lang="ru-RU" sz="4000" dirty="0"/>
          </a:p>
        </p:txBody>
      </p:sp>
      <p:sp>
        <p:nvSpPr>
          <p:cNvPr id="4" name="Пятно 1 3"/>
          <p:cNvSpPr/>
          <p:nvPr/>
        </p:nvSpPr>
        <p:spPr>
          <a:xfrm>
            <a:off x="7450989" y="3742840"/>
            <a:ext cx="2247254" cy="2185261"/>
          </a:xfrm>
          <a:prstGeom prst="irregularSeal1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5"/>
                </a:solidFill>
              </a:rPr>
              <a:t>507</a:t>
            </a:r>
            <a:endParaRPr lang="ru-RU" sz="4000" dirty="0">
              <a:solidFill>
                <a:schemeClr val="accent5"/>
              </a:solidFill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5201906" y="1937569"/>
            <a:ext cx="2247254" cy="2185261"/>
          </a:xfrm>
          <a:prstGeom prst="irregularSeal1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5"/>
                </a:solidFill>
              </a:rPr>
              <a:t>508</a:t>
            </a:r>
            <a:endParaRPr lang="ru-RU" sz="4000" dirty="0">
              <a:solidFill>
                <a:schemeClr val="accent5"/>
              </a:solidFill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1749551" y="3418050"/>
            <a:ext cx="2247254" cy="2185261"/>
          </a:xfrm>
          <a:prstGeom prst="irregularSeal1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5"/>
                </a:solidFill>
              </a:rPr>
              <a:t>506</a:t>
            </a:r>
            <a:endParaRPr lang="ru-RU" sz="4000" dirty="0">
              <a:solidFill>
                <a:schemeClr val="accent5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36948" y="526942"/>
            <a:ext cx="1570497" cy="836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- 148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909662" y="526942"/>
            <a:ext cx="1945037" cy="836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= 359</a:t>
            </a:r>
            <a:endParaRPr lang="ru-RU" sz="4000" dirty="0"/>
          </a:p>
        </p:txBody>
      </p:sp>
      <p:pic>
        <p:nvPicPr>
          <p:cNvPr id="10" name="Рисунок 9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892" y="4835471"/>
            <a:ext cx="1743559" cy="1850756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0" y="1623385"/>
            <a:ext cx="1781445" cy="238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180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5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5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318 0.00185 C -0.06953 -0.06505 -0.11563 -0.12315 -0.17761 -0.12709 C -0.23659 -0.13218 -0.29193 -0.08704 -0.29571 -0.02223 C -0.30026 0.03796 -0.26159 0.09375 -0.20612 0.09791 C -0.15547 0.10092 -0.10742 0.06388 -0.10365 0.00787 C -0.1 -0.04306 -0.13242 -0.09121 -0.1793 -0.09514 C -0.22279 -0.09815 -0.26341 -0.06713 -0.26615 -0.02014 C -0.26888 0.02175 -0.2431 0.06296 -0.2043 0.06481 C -0.16927 0.06782 -0.13594 0.04375 -0.13321 0.00578 C -0.13138 -0.02825 -0.15078 -0.06112 -0.18125 -0.0632 C -0.20795 -0.06505 -0.23477 -0.04723 -0.23659 -0.01806 C -0.23841 0.00694 -0.22461 0.03078 -0.20248 0.03287 C -0.18399 0.03495 -0.16459 0.02384 -0.16367 0.00393 C -0.16185 -0.01204 -0.16927 -0.02917 -0.18308 -0.03125 C -0.19414 -0.03125 -0.20521 -0.02709 -0.20716 -0.01621 C -0.20795 -0.00926 -0.20612 -0.00209 -0.20065 0.00092 C -0.19792 0.00185 -0.19597 0.00185 -0.19323 0.00092 " pathEditMode="relative" rAng="0" ptsTypes="AAAAAAAAAAAAAAAAA">
                                      <p:cBhvr>
                                        <p:cTn id="3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46" y="-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75675" y="526942"/>
            <a:ext cx="1658317" cy="836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632 - </a:t>
            </a:r>
            <a:endParaRPr lang="ru-RU" sz="4000" dirty="0"/>
          </a:p>
        </p:txBody>
      </p:sp>
      <p:sp>
        <p:nvSpPr>
          <p:cNvPr id="4" name="Пятно 1 3"/>
          <p:cNvSpPr/>
          <p:nvPr/>
        </p:nvSpPr>
        <p:spPr>
          <a:xfrm>
            <a:off x="5306232" y="2228657"/>
            <a:ext cx="2247254" cy="2185261"/>
          </a:xfrm>
          <a:prstGeom prst="irregularSeal1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5"/>
                </a:solidFill>
              </a:rPr>
              <a:t>385</a:t>
            </a:r>
            <a:endParaRPr lang="ru-RU" sz="4000" dirty="0">
              <a:solidFill>
                <a:schemeClr val="accent5"/>
              </a:solidFill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7151991" y="3742840"/>
            <a:ext cx="2247254" cy="2185261"/>
          </a:xfrm>
          <a:prstGeom prst="irregularSeal1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5"/>
                </a:solidFill>
              </a:rPr>
              <a:t>375</a:t>
            </a:r>
            <a:endParaRPr lang="ru-RU" sz="4000" dirty="0">
              <a:solidFill>
                <a:schemeClr val="accent5"/>
              </a:solidFill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2054018" y="3973051"/>
            <a:ext cx="2247254" cy="2185261"/>
          </a:xfrm>
          <a:prstGeom prst="irregularSeal1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5"/>
                </a:solidFill>
              </a:rPr>
              <a:t>285</a:t>
            </a:r>
            <a:endParaRPr lang="ru-RU" sz="4000" dirty="0">
              <a:solidFill>
                <a:schemeClr val="accent5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36948" y="526942"/>
            <a:ext cx="1309607" cy="836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385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909662" y="526942"/>
            <a:ext cx="1945037" cy="836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= 247</a:t>
            </a:r>
            <a:endParaRPr lang="ru-RU" sz="4000" dirty="0"/>
          </a:p>
        </p:txBody>
      </p:sp>
      <p:pic>
        <p:nvPicPr>
          <p:cNvPr id="10" name="Рисунок 9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892" y="4835471"/>
            <a:ext cx="1743559" cy="1850756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0" y="1592876"/>
            <a:ext cx="1781445" cy="238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793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5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5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318 2.96296E-6 C -0.0694 -0.0669 -0.1168 -0.125 -0.18034 -0.12894 C -0.24089 -0.13403 -0.29779 -0.08889 -0.3017 -0.02408 C -0.30638 0.03611 -0.26667 0.0919 -0.20977 0.09606 C -0.15769 0.09907 -0.10834 0.06203 -0.10443 0.00602 C -0.10078 -0.04491 -0.13399 -0.09306 -0.18216 -0.09699 C -0.2267 -0.1 -0.26849 -0.06898 -0.27136 -0.02199 C -0.27409 0.0199 -0.24766 0.06111 -0.20782 0.06296 C -0.17188 0.06597 -0.13763 0.0419 -0.13477 0.00393 C -0.13295 -0.0301 -0.15287 -0.06297 -0.18412 -0.06505 C -0.21159 -0.0669 -0.23907 -0.04908 -0.24089 -0.01991 C -0.24297 0.00509 -0.22878 0.02893 -0.20586 0.03102 C -0.18698 0.0331 -0.16706 0.02199 -0.16615 0.00208 C -0.1642 -0.01389 -0.17188 -0.03102 -0.18607 -0.0331 C -0.1974 -0.0331 -0.20873 -0.02894 -0.21068 -0.01806 C -0.21159 -0.01111 -0.20977 -0.00394 -0.20404 -0.00093 C -0.20117 2.96296E-6 -0.19922 2.96296E-6 -0.19636 -0.00093 " pathEditMode="relative" rAng="0" ptsTypes="AAAAAAAAAAAAAAAAA">
                                      <p:cBhvr>
                                        <p:cTn id="3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45" y="-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7425" y="5148775"/>
            <a:ext cx="10767744" cy="1709224"/>
          </a:xfrm>
        </p:spPr>
        <p:txBody>
          <a:bodyPr>
            <a:normAutofit/>
          </a:bodyPr>
          <a:lstStyle/>
          <a:p>
            <a:endParaRPr lang="ru-RU" sz="40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Для окончания теста нажмите клавишу </a:t>
            </a:r>
            <a:r>
              <a:rPr lang="en-US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Esc </a:t>
            </a:r>
            <a:r>
              <a:rPr lang="ru-RU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или щелкните клавишей мышки в любом месте</a:t>
            </a:r>
            <a:endParaRPr lang="ru-RU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09297" y="1459987"/>
            <a:ext cx="9144000" cy="238760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Ребята, вы молодцы!</a:t>
            </a:r>
            <a:br>
              <a:rPr lang="ru-RU" dirty="0">
                <a:solidFill>
                  <a:srgbClr val="C00000"/>
                </a:solidFill>
              </a:rPr>
            </a:br>
            <a:r>
              <a:rPr lang="ru-RU" dirty="0">
                <a:solidFill>
                  <a:srgbClr val="C00000"/>
                </a:solidFill>
              </a:rPr>
              <a:t>Вы прошли весь тест</a:t>
            </a:r>
            <a:r>
              <a:rPr lang="ru-RU" dirty="0" smtClean="0">
                <a:solidFill>
                  <a:srgbClr val="C00000"/>
                </a:solidFill>
              </a:rPr>
              <a:t>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738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101</Words>
  <Application>Microsoft Office PowerPoint</Application>
  <PresentationFormat>Широкоэкранный</PresentationFormat>
  <Paragraphs>49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тренажёр</vt:lpstr>
      <vt:lpstr>Ребята!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Ребята, вы молодцы! Вы прошли весь тест!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41</cp:revision>
  <dcterms:created xsi:type="dcterms:W3CDTF">2020-05-28T12:29:24Z</dcterms:created>
  <dcterms:modified xsi:type="dcterms:W3CDTF">2020-05-29T08:37:29Z</dcterms:modified>
</cp:coreProperties>
</file>