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69" r:id="rId5"/>
    <p:sldId id="270" r:id="rId6"/>
    <p:sldId id="271" r:id="rId7"/>
    <p:sldId id="272" r:id="rId8"/>
    <p:sldId id="273" r:id="rId9"/>
    <p:sldId id="267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microsoft.com/office/2007/relationships/hdphoto" Target="../media/hdphoto4.wdp"/><Relationship Id="rId12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7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1" y="1844824"/>
            <a:ext cx="49157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Входная  диагностика</a:t>
            </a:r>
          </a:p>
          <a:p>
            <a:pPr algn="ctr"/>
            <a:r>
              <a:rPr lang="ru-RU" sz="4000" dirty="0" smtClean="0"/>
              <a:t>1 класс</a:t>
            </a:r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1043608" y="4888028"/>
            <a:ext cx="737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/>
              <a:t>Педагог-психолог  Вольных Ирина </a:t>
            </a:r>
            <a:r>
              <a:rPr lang="ru-RU" b="1" i="1" dirty="0" smtClean="0"/>
              <a:t>Николаевна</a:t>
            </a:r>
            <a:endParaRPr lang="ru-RU" b="1" i="1" dirty="0" smtClean="0"/>
          </a:p>
          <a:p>
            <a:pPr algn="ctr"/>
            <a:r>
              <a:rPr lang="ru-RU" b="1" i="1" dirty="0" smtClean="0"/>
              <a:t>МБОУ </a:t>
            </a:r>
            <a:r>
              <a:rPr lang="ru-RU" b="1" i="1" dirty="0" smtClean="0"/>
              <a:t>«Средняя общеобразовательная школа </a:t>
            </a:r>
            <a:r>
              <a:rPr lang="ru-RU" b="1" i="1" dirty="0" smtClean="0"/>
              <a:t>№1 </a:t>
            </a:r>
            <a:endParaRPr lang="ru-RU" b="1" i="1" dirty="0" smtClean="0"/>
          </a:p>
          <a:p>
            <a:pPr algn="ctr"/>
            <a:r>
              <a:rPr lang="ru-RU" b="1" i="1" dirty="0" err="1" smtClean="0"/>
              <a:t>с.Вольно-Надеждинское</a:t>
            </a:r>
            <a:r>
              <a:rPr lang="ru-RU" b="1" i="1" dirty="0" smtClean="0"/>
              <a:t>  </a:t>
            </a:r>
            <a:r>
              <a:rPr lang="ru-RU" b="1" i="1" dirty="0" err="1" smtClean="0"/>
              <a:t>Надеждинского</a:t>
            </a:r>
            <a:r>
              <a:rPr lang="ru-RU" b="1" i="1" dirty="0" smtClean="0"/>
              <a:t> </a:t>
            </a:r>
            <a:r>
              <a:rPr lang="ru-RU" b="1" i="1" dirty="0"/>
              <a:t>района» имени </a:t>
            </a:r>
            <a:r>
              <a:rPr lang="ru-RU" b="1" i="1" dirty="0" err="1"/>
              <a:t>А.А.Курбаева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87811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751636"/>
              </p:ext>
            </p:extLst>
          </p:nvPr>
        </p:nvGraphicFramePr>
        <p:xfrm>
          <a:off x="1524000" y="1397000"/>
          <a:ext cx="6648400" cy="29989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9848"/>
                <a:gridCol w="4968552"/>
              </a:tblGrid>
              <a:tr h="72533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24-20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баллов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 высокий уровень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2533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19-15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баллов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средний уровень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2533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14-10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баллов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низкий уровень</a:t>
                      </a:r>
                    </a:p>
                    <a:p>
                      <a:endParaRPr lang="ru-RU" sz="2400" b="1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2533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&lt; 10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очень низкий уровень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332656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Нарисуйте похожую фигуру в большой рамочке»</a:t>
            </a:r>
            <a:r>
              <a:rPr lang="ru-RU" sz="2000" dirty="0"/>
              <a:t> </a:t>
            </a:r>
            <a:r>
              <a:rPr lang="ru-RU" sz="2000" b="1" dirty="0"/>
              <a:t>(учитель обводит указкой большую рамочку).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4046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48632" y="1772816"/>
            <a:ext cx="2066528" cy="24482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1484784"/>
            <a:ext cx="3888432" cy="43924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14" t="4175" r="6328" b="44619"/>
          <a:stretch/>
        </p:blipFill>
        <p:spPr bwMode="auto">
          <a:xfrm>
            <a:off x="1458736" y="1916832"/>
            <a:ext cx="144632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329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2" r="-2564" b="22564"/>
          <a:stretch/>
        </p:blipFill>
        <p:spPr bwMode="auto">
          <a:xfrm rot="10800000">
            <a:off x="2627784" y="332656"/>
            <a:ext cx="3600401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9269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2992" y="342900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1. Возьмите красный карандаш, отсчитайте от черной клеточки вправо четыре клеточки и пятую закрасьте красным карандашом.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9221" y="4075331"/>
            <a:ext cx="834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2. Возьмите синий карандаш. От красной клетки отступите вниз на две клеточки и третью закрасьте синим карандашом.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7417" y="4721662"/>
            <a:ext cx="8357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3. Возьмите зеленый карандаш и клеточку, расположенную слева от синей, через одну клеточку от нее, закрасьте зеленым карандашом.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7416" y="5301208"/>
            <a:ext cx="86590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4. Возьмите желтый карандаш. Отсчитайте от зеленой клетки вверх пять клеток и шестую закрасьте желтым карандашом».</a:t>
            </a:r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182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206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583467"/>
            <a:ext cx="388843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55776" y="2132856"/>
            <a:ext cx="388843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43608" y="4005064"/>
            <a:ext cx="7292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На тарелке лежат 3 яблока и 2 груши. Нарисуй столько кружочков,</a:t>
            </a:r>
          </a:p>
          <a:p>
            <a:r>
              <a:rPr lang="ru-RU" dirty="0" smtClean="0"/>
              <a:t>        сколько всего фруктов лежит на тарелке.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86812" y="4827798"/>
            <a:ext cx="7611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 На кормушки сидели 5 воробьёв. Один воробей улетел. Нарисуй столько</a:t>
            </a:r>
          </a:p>
          <a:p>
            <a:r>
              <a:rPr lang="ru-RU" dirty="0" smtClean="0"/>
              <a:t>    квадратов, сколько воробьёв осталось сидеть на кормушке.</a:t>
            </a:r>
          </a:p>
        </p:txBody>
      </p:sp>
    </p:spTree>
    <p:extLst>
      <p:ext uri="{BB962C8B-B14F-4D97-AF65-F5344CB8AC3E}">
        <p14:creationId xmlns:p14="http://schemas.microsoft.com/office/powerpoint/2010/main" val="1617859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5358" y="46186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958">
                        <a14:foregroundMark x1="51823" y1="40206" x2="55990" y2="78007"/>
                        <a14:foregroundMark x1="70573" y1="45704" x2="68229" y2="69416"/>
                        <a14:foregroundMark x1="59896" y1="15464" x2="34375" y2="9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69058"/>
            <a:ext cx="1595767" cy="121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958">
                        <a14:foregroundMark x1="58073" y1="45017" x2="58073" y2="78351"/>
                        <a14:foregroundMark x1="59896" y1="15808" x2="33073" y2="127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23" y="985083"/>
            <a:ext cx="1595767" cy="121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958">
                        <a14:foregroundMark x1="73958" y1="60481" x2="37760" y2="86598"/>
                        <a14:foregroundMark x1="65885" y1="17182" x2="28906" y2="13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116" y="985083"/>
            <a:ext cx="1595767" cy="121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958">
                        <a14:foregroundMark x1="71354" y1="50859" x2="52083" y2="82474"/>
                        <a14:foregroundMark x1="66146" y1="13746" x2="31510" y2="106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70567"/>
            <a:ext cx="1595767" cy="121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Овал 14"/>
          <p:cNvSpPr/>
          <p:nvPr/>
        </p:nvSpPr>
        <p:spPr>
          <a:xfrm>
            <a:off x="6876256" y="1132944"/>
            <a:ext cx="1019703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958">
                        <a14:foregroundMark x1="72917" y1="39560" x2="74063" y2="41896"/>
                        <a14:foregroundMark x1="34271" y1="51923" x2="28438" y2="72665"/>
                        <a14:foregroundMark x1="27813" y1="80357" x2="70000" y2="88874"/>
                        <a14:foregroundMark x1="81146" y1="26374" x2="85208" y2="43407"/>
                        <a14:backgroundMark x1="61146" y1="47253" x2="44271" y2="51923"/>
                        <a14:backgroundMark x1="68229" y1="48764" x2="70521" y2="65797"/>
                        <a14:backgroundMark x1="57083" y1="39560" x2="44792" y2="44918"/>
                        <a14:backgroundMark x1="53542" y1="54945" x2="48333" y2="61126"/>
                        <a14:backgroundMark x1="89271" y1="17170" x2="94479" y2="31044"/>
                        <a14:backgroundMark x1="68333" y1="47253" x2="72917" y2="58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449" y="969057"/>
            <a:ext cx="1595767" cy="121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911256" y="3284984"/>
            <a:ext cx="57605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4). Чего больше: </a:t>
            </a:r>
            <a:r>
              <a:rPr lang="ru-RU" sz="2400" b="1" dirty="0" smtClean="0"/>
              <a:t>аквариумов или рыбок?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 </a:t>
            </a:r>
            <a:r>
              <a:rPr lang="ru-RU" sz="2400" b="1" dirty="0" smtClean="0"/>
              <a:t>Если аквариумов, то нарисуй в квадратике ещё один аквариум, если рыбок, то нарисуй рыбку.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020272" y="2520339"/>
            <a:ext cx="1368152" cy="136597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513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5" y="598322"/>
            <a:ext cx="4856837" cy="30615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429506" y="1229000"/>
            <a:ext cx="1932045" cy="1800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8294189">
            <a:off x="4905296" y="1264831"/>
            <a:ext cx="1529852" cy="16405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933056"/>
            <a:ext cx="7542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1. Возьмите синий карандаш и отметьте точку внутри круга, но вне квадрата.</a:t>
            </a:r>
            <a:endParaRPr lang="ru-RU" dirty="0"/>
          </a:p>
          <a:p>
            <a:r>
              <a:rPr lang="ru-RU" b="1" dirty="0"/>
              <a:t>2. Возьмите красный карандаш и отметьте точку внутри квадрата, но вне круга.</a:t>
            </a:r>
            <a:endParaRPr lang="ru-RU" dirty="0"/>
          </a:p>
          <a:p>
            <a:r>
              <a:rPr lang="ru-RU" b="1" dirty="0"/>
              <a:t>3. Возьмите зеленый карандаш и отметьте точку, которая была бы расположена и внутри круга, и внутри квадрата.</a:t>
            </a:r>
            <a:endParaRPr lang="ru-RU" dirty="0"/>
          </a:p>
          <a:p>
            <a:r>
              <a:rPr lang="ru-RU" b="1" dirty="0"/>
              <a:t>4. Возьмите простой карандаш и отметьте точку, которая расположена и вне круга и вне квадрата".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5358" y="46186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3294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0196" y="3574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6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0275" y="965971"/>
            <a:ext cx="3024336" cy="22322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604859" y="965971"/>
            <a:ext cx="2880320" cy="22322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2" y="965971"/>
            <a:ext cx="2681267" cy="201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549" y="1140717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49" l="3754" r="960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344" y="2600908"/>
            <a:ext cx="248427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82552" y="4797152"/>
            <a:ext cx="8028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b="1" dirty="0"/>
              <a:t>5). На одном из этих рисунков нужно нарисовать </a:t>
            </a:r>
            <a:r>
              <a:rPr lang="ru-RU" b="1" dirty="0" smtClean="0"/>
              <a:t>тумбочку. </a:t>
            </a:r>
            <a:r>
              <a:rPr lang="ru-RU" b="1" dirty="0"/>
              <a:t>Подумайте, на каком рисунке вы бы ее нарисовали. От </a:t>
            </a:r>
            <a:r>
              <a:rPr lang="ru-RU" b="1" dirty="0" smtClean="0"/>
              <a:t>тумбочки  </a:t>
            </a:r>
            <a:r>
              <a:rPr lang="ru-RU" b="1" dirty="0"/>
              <a:t>к этому рисунку проведите карандашом линию».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824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2696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774" r="100000">
                        <a14:foregroundMark x1="85493" y1="31503" x2="90522" y2="369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92928"/>
            <a:ext cx="1512168" cy="101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44" b="89936" l="1917" r="953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732" y="175928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279" y="548680"/>
            <a:ext cx="1393899" cy="154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Picture backgrou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650" b="99744" l="0" r="995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22870"/>
            <a:ext cx="184458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Окно 4 листа.. 2023 Группа &quot;детский сад&quot; ВКонтакте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92814" y1="11200" x2="88024" y2="86400"/>
                        <a14:foregroundMark x1="97904" y1="5200" x2="90120" y2="90800"/>
                        <a14:foregroundMark x1="93114" y1="6400" x2="77246" y2="21200"/>
                        <a14:foregroundMark x1="78144" y1="23200" x2="78443" y2="85600"/>
                        <a14:foregroundMark x1="84132" y1="24800" x2="80240" y2="80000"/>
                        <a14:foregroundMark x1="94012" y1="66400" x2="92216" y2="93200"/>
                        <a14:foregroundMark x1="4192" y1="9600" x2="6886" y2="85200"/>
                        <a14:foregroundMark x1="15569" y1="18000" x2="16766" y2="87200"/>
                        <a14:foregroundMark x1="19760" y1="21200" x2="21557" y2="78000"/>
                        <a14:foregroundMark x1="23353" y1="15600" x2="78743" y2="12800"/>
                        <a14:foregroundMark x1="16168" y1="16400" x2="898" y2="4400"/>
                        <a14:foregroundMark x1="23054" y1="85200" x2="76647" y2="86800"/>
                        <a14:backgroundMark x1="17365" y1="2400" x2="72156" y2="3600"/>
                        <a14:backgroundMark x1="64970" y1="29600" x2="41317" y2="5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362" y="2605551"/>
            <a:ext cx="1589816" cy="118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2324184" y="1428900"/>
            <a:ext cx="422414" cy="399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81334" y="3795533"/>
            <a:ext cx="422414" cy="399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838998" y="1590531"/>
            <a:ext cx="422414" cy="399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412732" y="3717032"/>
            <a:ext cx="422414" cy="399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806024" y="1781100"/>
            <a:ext cx="422414" cy="399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228438" y="3985056"/>
            <a:ext cx="422414" cy="399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970370" y="5229200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7. Если </a:t>
            </a:r>
            <a:r>
              <a:rPr lang="ru-RU" b="1" dirty="0"/>
              <a:t>в названии картинки есть звук </a:t>
            </a:r>
            <a:r>
              <a:rPr lang="ru-RU" b="1" dirty="0" smtClean="0"/>
              <a:t>[к], закрась  </a:t>
            </a:r>
            <a:r>
              <a:rPr lang="ru-RU" b="1" dirty="0"/>
              <a:t>кружок </a:t>
            </a:r>
            <a:r>
              <a:rPr lang="ru-RU" b="1" dirty="0" smtClean="0"/>
              <a:t>.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93271" y="46186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203894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7510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8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44483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Назовите тихонько все картинки и подумайте, в каком слове три звука. Эту картинку соедините стрелкой с </a:t>
            </a:r>
            <a:r>
              <a:rPr lang="ru-RU" b="1" dirty="0" smtClean="0"/>
              <a:t>домиком.</a:t>
            </a:r>
            <a:endParaRPr lang="ru-RU" dirty="0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225" b="99063" l="44371" r="798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95" t="52600" r="18081" b="-1694"/>
          <a:stretch/>
        </p:blipFill>
        <p:spPr bwMode="auto">
          <a:xfrm>
            <a:off x="3491880" y="4221088"/>
            <a:ext cx="1872208" cy="166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28800"/>
            <a:ext cx="1520809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26" y="1736172"/>
            <a:ext cx="2304592" cy="169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Picture backgrou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948" y="1866728"/>
            <a:ext cx="1994871" cy="125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8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282</Words>
  <Application>Microsoft Office PowerPoint</Application>
  <PresentationFormat>Экран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DEXP</cp:lastModifiedBy>
  <cp:revision>12</cp:revision>
  <dcterms:created xsi:type="dcterms:W3CDTF">2019-09-14T05:28:30Z</dcterms:created>
  <dcterms:modified xsi:type="dcterms:W3CDTF">2025-07-14T02:01:01Z</dcterms:modified>
</cp:coreProperties>
</file>