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4" r:id="rId8"/>
    <p:sldId id="261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5248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6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770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1424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85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8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99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68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116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5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7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16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787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64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6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4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95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41631B-CCCA-47F9-A06F-9B2B917000A5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17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ОКРУЖАЮЩИЙ МИР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СКАЖИ ПРАВИЛЬНО</a:t>
            </a:r>
          </a:p>
        </p:txBody>
      </p:sp>
    </p:spTree>
    <p:extLst>
      <p:ext uri="{BB962C8B-B14F-4D97-AF65-F5344CB8AC3E}">
        <p14:creationId xmlns:p14="http://schemas.microsoft.com/office/powerpoint/2010/main" val="3072366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8867" y="431801"/>
            <a:ext cx="10106840" cy="513926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НЕУКЛЮЖИЙ</a:t>
            </a:r>
            <a:r>
              <a:rPr lang="ru-RU" sz="1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КРОТ</a:t>
            </a:r>
          </a:p>
          <a:p>
            <a:pPr marL="0" indent="0" algn="ctr">
              <a:buNone/>
            </a:pP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9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5733" y="657929"/>
            <a:ext cx="10972800" cy="46422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ТРУСЛИВЫЙ КАК БАБОЧКА</a:t>
            </a:r>
          </a:p>
        </p:txBody>
      </p:sp>
    </p:spTree>
    <p:extLst>
      <p:ext uri="{BB962C8B-B14F-4D97-AF65-F5344CB8AC3E}">
        <p14:creationId xmlns:p14="http://schemas.microsoft.com/office/powerpoint/2010/main" val="89462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1243733" cy="33111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ХитРЫЙ</a:t>
            </a:r>
            <a:r>
              <a:rPr lang="ru-RU" sz="9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КОЗА</a:t>
            </a:r>
          </a:p>
        </p:txBody>
      </p:sp>
    </p:spTree>
    <p:extLst>
      <p:ext uri="{BB962C8B-B14F-4D97-AF65-F5344CB8AC3E}">
        <p14:creationId xmlns:p14="http://schemas.microsoft.com/office/powerpoint/2010/main" val="4192117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ЗЛОЙ КАК ОЛЕНЬ</a:t>
            </a:r>
            <a:endParaRPr lang="ru-RU" sz="1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59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УПРЯМЫЙ КАК ЕНОТ</a:t>
            </a:r>
          </a:p>
        </p:txBody>
      </p:sp>
    </p:spTree>
    <p:extLst>
      <p:ext uri="{BB962C8B-B14F-4D97-AF65-F5344CB8AC3E}">
        <p14:creationId xmlns:p14="http://schemas.microsoft.com/office/powerpoint/2010/main" val="156701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БОЛТЛИВЫЙ КАК ПАУК</a:t>
            </a:r>
          </a:p>
        </p:txBody>
      </p:sp>
    </p:spTree>
    <p:extLst>
      <p:ext uri="{BB962C8B-B14F-4D97-AF65-F5344CB8AC3E}">
        <p14:creationId xmlns:p14="http://schemas.microsoft.com/office/powerpoint/2010/main" val="3975262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1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МУДРЫЙ КАК ГУСЕНИЦА</a:t>
            </a:r>
          </a:p>
        </p:txBody>
      </p:sp>
    </p:spTree>
    <p:extLst>
      <p:ext uri="{BB962C8B-B14F-4D97-AF65-F5344CB8AC3E}">
        <p14:creationId xmlns:p14="http://schemas.microsoft.com/office/powerpoint/2010/main" val="33279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ГРЯЗНЫЙ КАК ПЕТУХ</a:t>
            </a:r>
          </a:p>
        </p:txBody>
      </p:sp>
    </p:spTree>
    <p:extLst>
      <p:ext uri="{BB962C8B-B14F-4D97-AF65-F5344CB8AC3E}">
        <p14:creationId xmlns:p14="http://schemas.microsoft.com/office/powerpoint/2010/main" val="16713567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26</TotalTime>
  <Words>29</Words>
  <Application>Microsoft Macintosh PowerPoint</Application>
  <PresentationFormat>Широкоэкранный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Impact</vt:lpstr>
      <vt:lpstr>Times New Roman</vt:lpstr>
      <vt:lpstr>Главное мероприятие</vt:lpstr>
      <vt:lpstr>ОКРУЖАЮЩИЙ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Названия книг</dc:title>
  <dc:creator>Юлия Васьковская</dc:creator>
  <cp:lastModifiedBy>Yulia Vaskovskaya</cp:lastModifiedBy>
  <cp:revision>5</cp:revision>
  <dcterms:created xsi:type="dcterms:W3CDTF">2024-08-27T14:49:54Z</dcterms:created>
  <dcterms:modified xsi:type="dcterms:W3CDTF">2025-06-23T15:56:53Z</dcterms:modified>
</cp:coreProperties>
</file>