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4" r:id="rId8"/>
    <p:sldId id="261" r:id="rId9"/>
    <p:sldId id="263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5" d="100"/>
          <a:sy n="65" d="100"/>
        </p:scale>
        <p:origin x="84" y="10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741631B-CCCA-47F9-A06F-9B2B917000A5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AE08B598-7DDD-4F63-A5BC-4AD7140AF398}" type="slidenum">
              <a:rPr lang="ru-RU" smtClean="0"/>
              <a:t>‹#›</a:t>
            </a:fld>
            <a:endParaRPr lang="ru-RU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52483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1631B-CCCA-47F9-A06F-9B2B917000A5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B598-7DDD-4F63-A5BC-4AD7140A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6465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1631B-CCCA-47F9-A06F-9B2B917000A5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B598-7DDD-4F63-A5BC-4AD7140A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97702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1631B-CCCA-47F9-A06F-9B2B917000A5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B598-7DDD-4F63-A5BC-4AD7140AF398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14247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1631B-CCCA-47F9-A06F-9B2B917000A5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B598-7DDD-4F63-A5BC-4AD7140A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99852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1631B-CCCA-47F9-A06F-9B2B917000A5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B598-7DDD-4F63-A5BC-4AD7140A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33892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1631B-CCCA-47F9-A06F-9B2B917000A5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B598-7DDD-4F63-A5BC-4AD7140A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69940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1631B-CCCA-47F9-A06F-9B2B917000A5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B598-7DDD-4F63-A5BC-4AD7140A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80685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1631B-CCCA-47F9-A06F-9B2B917000A5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B598-7DDD-4F63-A5BC-4AD7140A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3116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1631B-CCCA-47F9-A06F-9B2B917000A5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B598-7DDD-4F63-A5BC-4AD7140A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3756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1631B-CCCA-47F9-A06F-9B2B917000A5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B598-7DDD-4F63-A5BC-4AD7140A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727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1631B-CCCA-47F9-A06F-9B2B917000A5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B598-7DDD-4F63-A5BC-4AD7140A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8162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1631B-CCCA-47F9-A06F-9B2B917000A5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B598-7DDD-4F63-A5BC-4AD7140A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1787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1631B-CCCA-47F9-A06F-9B2B917000A5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B598-7DDD-4F63-A5BC-4AD7140A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264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1631B-CCCA-47F9-A06F-9B2B917000A5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B598-7DDD-4F63-A5BC-4AD7140A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5160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1631B-CCCA-47F9-A06F-9B2B917000A5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B598-7DDD-4F63-A5BC-4AD7140A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4432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1631B-CCCA-47F9-A06F-9B2B917000A5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B598-7DDD-4F63-A5BC-4AD7140A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8950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741631B-CCCA-47F9-A06F-9B2B917000A5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AE08B598-7DDD-4F63-A5BC-4AD7140AF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817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Названия книг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ПЕРЕВЕРТЫШИ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23664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68867" y="431801"/>
            <a:ext cx="10106840" cy="5139266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1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Больной </a:t>
            </a:r>
            <a:r>
              <a:rPr lang="ru-RU" sz="1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Ойздоров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7899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75733" y="657929"/>
            <a:ext cx="10972800" cy="464220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Знайка </a:t>
            </a:r>
            <a:r>
              <a:rPr lang="ru-RU" sz="1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   Землей</a:t>
            </a:r>
            <a:endParaRPr lang="ru-RU" sz="1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4620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81000" y="1191329"/>
            <a:ext cx="11243733" cy="331118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9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Километровочка</a:t>
            </a:r>
            <a:endParaRPr lang="ru-RU" sz="9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21173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81000" y="1191329"/>
            <a:ext cx="10394707" cy="331118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Дождливый</a:t>
            </a:r>
            <a:r>
              <a:rPr lang="ru-RU" sz="13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король</a:t>
            </a:r>
            <a:endParaRPr lang="ru-RU" sz="13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16598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81000" y="1191329"/>
            <a:ext cx="10394707" cy="331118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Мышка   без босоножек</a:t>
            </a:r>
            <a:endParaRPr lang="ru-RU" sz="1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0144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81000" y="1191329"/>
            <a:ext cx="10394707" cy="331118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Бодрствующее чудовище</a:t>
            </a:r>
            <a:endParaRPr lang="ru-RU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52622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81000" y="1191329"/>
            <a:ext cx="10394707" cy="331118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3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Жарилко</a:t>
            </a:r>
            <a:endParaRPr lang="ru-RU" sz="13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7960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81000" y="1191329"/>
            <a:ext cx="10394707" cy="331118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Собачья гостиница</a:t>
            </a:r>
          </a:p>
        </p:txBody>
      </p:sp>
    </p:spTree>
    <p:extLst>
      <p:ext uri="{BB962C8B-B14F-4D97-AF65-F5344CB8AC3E}">
        <p14:creationId xmlns:p14="http://schemas.microsoft.com/office/powerpoint/2010/main" val="167135677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Главное мероприятие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Главное мероприятие</Template>
  <TotalTime>23</TotalTime>
  <Words>17</Words>
  <Application>Microsoft Office PowerPoint</Application>
  <PresentationFormat>Широкоэкранный</PresentationFormat>
  <Paragraphs>10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Impact</vt:lpstr>
      <vt:lpstr>Times New Roman</vt:lpstr>
      <vt:lpstr>Главное мероприятие</vt:lpstr>
      <vt:lpstr>Названия книг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Названия книг</dc:title>
  <dc:creator>Юлия Васьковская</dc:creator>
  <cp:lastModifiedBy>Юлия Васьковская</cp:lastModifiedBy>
  <cp:revision>3</cp:revision>
  <dcterms:created xsi:type="dcterms:W3CDTF">2024-08-27T14:49:54Z</dcterms:created>
  <dcterms:modified xsi:type="dcterms:W3CDTF">2024-08-28T16:26:25Z</dcterms:modified>
</cp:coreProperties>
</file>