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6" r:id="rId2"/>
    <p:sldId id="256" r:id="rId3"/>
    <p:sldId id="262" r:id="rId4"/>
    <p:sldId id="260" r:id="rId5"/>
    <p:sldId id="257" r:id="rId6"/>
    <p:sldId id="259" r:id="rId7"/>
    <p:sldId id="258" r:id="rId8"/>
    <p:sldId id="265" r:id="rId9"/>
    <p:sldId id="263" r:id="rId10"/>
    <p:sldId id="261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6" d="100"/>
          <a:sy n="86" d="100"/>
        </p:scale>
        <p:origin x="-906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408636-0DEF-4E64-8CC6-C52B355E63AD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18146-8D8A-4F6E-B0B9-4FDE5FD687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18146-8D8A-4F6E-B0B9-4FDE5FD6874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18146-8D8A-4F6E-B0B9-4FDE5FD6874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18146-8D8A-4F6E-B0B9-4FDE5FD6874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2C2066-6C7F-497C-8828-8459D153FF32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1DFA7-5F90-4249-89F7-30D986745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2C2066-6C7F-497C-8828-8459D153FF32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1DFA7-5F90-4249-89F7-30D986745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2C2066-6C7F-497C-8828-8459D153FF32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1DFA7-5F90-4249-89F7-30D986745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2C2066-6C7F-497C-8828-8459D153FF32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1DFA7-5F90-4249-89F7-30D986745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2C2066-6C7F-497C-8828-8459D153FF32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1DFA7-5F90-4249-89F7-30D986745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2C2066-6C7F-497C-8828-8459D153FF32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1DFA7-5F90-4249-89F7-30D986745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2C2066-6C7F-497C-8828-8459D153FF32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1DFA7-5F90-4249-89F7-30D986745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2C2066-6C7F-497C-8828-8459D153FF32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1DFA7-5F90-4249-89F7-30D986745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2C2066-6C7F-497C-8828-8459D153FF32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1DFA7-5F90-4249-89F7-30D986745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2C2066-6C7F-497C-8828-8459D153FF32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1DFA7-5F90-4249-89F7-30D986745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2C2066-6C7F-497C-8828-8459D153FF32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1DFA7-5F90-4249-89F7-30D986745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E22C2066-6C7F-497C-8828-8459D153FF32}" type="datetimeFigureOut">
              <a:rPr lang="ru-RU" smtClean="0"/>
              <a:pPr/>
              <a:t>18.12.2018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2F41DFA7-5F90-4249-89F7-30D9867456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sh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29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C:\Users\Дмитрий\Desktop\sanatorii-rodnik-kislovodsk.jpg"/>
          <p:cNvPicPr>
            <a:picLocks noChangeAspect="1" noChangeArrowheads="1"/>
          </p:cNvPicPr>
          <p:nvPr/>
        </p:nvPicPr>
        <p:blipFill>
          <a:blip r:embed="rId2"/>
          <a:srcRect l="8750" t="2681" r="17500" b="16877"/>
          <a:stretch>
            <a:fillRect/>
          </a:stretch>
        </p:blipFill>
        <p:spPr bwMode="auto">
          <a:xfrm>
            <a:off x="5929322" y="2500306"/>
            <a:ext cx="2928958" cy="1687875"/>
          </a:xfrm>
          <a:prstGeom prst="rect">
            <a:avLst/>
          </a:prstGeom>
          <a:noFill/>
        </p:spPr>
      </p:pic>
      <p:pic>
        <p:nvPicPr>
          <p:cNvPr id="1038" name="Picture 14" descr="C:\Users\Дмитрий\Desktop\11f54aa596935c86870ce214f5859f8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214290"/>
            <a:ext cx="3351228" cy="1785950"/>
          </a:xfrm>
          <a:prstGeom prst="rect">
            <a:avLst/>
          </a:prstGeom>
          <a:noFill/>
        </p:spPr>
      </p:pic>
      <p:pic>
        <p:nvPicPr>
          <p:cNvPr id="1037" name="Picture 13" descr="C:\Users\Дмитрий\Desktop\ru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500306"/>
            <a:ext cx="2800815" cy="1647813"/>
          </a:xfrm>
          <a:prstGeom prst="rect">
            <a:avLst/>
          </a:prstGeom>
          <a:noFill/>
        </p:spPr>
      </p:pic>
      <p:pic>
        <p:nvPicPr>
          <p:cNvPr id="1031" name="Picture 7" descr="C:\Users\Дмитрий\Desktop\images (2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14290"/>
            <a:ext cx="2333642" cy="1750231"/>
          </a:xfrm>
          <a:prstGeom prst="rect">
            <a:avLst/>
          </a:prstGeom>
          <a:noFill/>
        </p:spPr>
      </p:pic>
      <p:pic>
        <p:nvPicPr>
          <p:cNvPr id="1034" name="Picture 10" descr="C:\Users\Дмитрий\Desktop\images (3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214289"/>
            <a:ext cx="2598558" cy="173867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071678"/>
            <a:ext cx="7772400" cy="242889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Приветствуем</a:t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 участников</a:t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 краевого семинара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1032" name="Picture 8" descr="C:\Users\Дмитрий\Desktop\images (1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16" y="4786322"/>
            <a:ext cx="2466975" cy="1847850"/>
          </a:xfrm>
          <a:prstGeom prst="rect">
            <a:avLst/>
          </a:prstGeom>
          <a:noFill/>
        </p:spPr>
      </p:pic>
      <p:pic>
        <p:nvPicPr>
          <p:cNvPr id="1035" name="Picture 11" descr="C:\Users\Дмитрий\Desktop\Без названия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72198" y="4643446"/>
            <a:ext cx="2786082" cy="1901360"/>
          </a:xfrm>
          <a:prstGeom prst="rect">
            <a:avLst/>
          </a:prstGeom>
          <a:noFill/>
        </p:spPr>
      </p:pic>
      <p:pic>
        <p:nvPicPr>
          <p:cNvPr id="1039" name="Picture 15" descr="C:\Users\Дмитрий\Desktop\images (4)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2" y="4714884"/>
            <a:ext cx="2889252" cy="1857376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Дмитрий\Desktop\20декабря 18 краевой семинар\img89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8786842" cy="6429396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6" name="Picture 10" descr="Картинки по запросу картинка удивленные учен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500306"/>
            <a:ext cx="2814509" cy="18716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5544" name="Picture 8" descr="Картинки по запросу картинка удивленные учени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000366" cy="20002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5538" name="Picture 2" descr="Картинки по запросу картинки смеющиеся дет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440173"/>
            <a:ext cx="4214842" cy="2502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5542" name="Picture 6" descr="Картинки по запросу картинки смеющиеся дет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43107" y="285728"/>
            <a:ext cx="2800893" cy="2090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5540" name="Picture 4" descr="Картинки по запросу картинки смеющиеся дет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4151578"/>
            <a:ext cx="3357586" cy="27064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7" name="Содержимое 2"/>
          <p:cNvSpPr>
            <a:spLocks noGrp="1"/>
          </p:cNvSpPr>
          <p:nvPr>
            <p:ph idx="1"/>
          </p:nvPr>
        </p:nvSpPr>
        <p:spPr>
          <a:xfrm>
            <a:off x="357188" y="2143125"/>
            <a:ext cx="8786812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000" b="1" i="1" smtClean="0">
                <a:solidFill>
                  <a:srgbClr val="0000CC"/>
                </a:solidFill>
              </a:rPr>
              <a:t>Чтобы жизнь удалась, надо выстроить дом,</a:t>
            </a:r>
            <a:endParaRPr lang="ru-RU" sz="2000" b="1" smtClean="0">
              <a:solidFill>
                <a:srgbClr val="0000CC"/>
              </a:solidFill>
            </a:endParaRPr>
          </a:p>
          <a:p>
            <a:pPr>
              <a:buFont typeface="Arial" charset="0"/>
              <a:buNone/>
            </a:pPr>
            <a:r>
              <a:rPr lang="ru-RU" sz="2000" b="1" i="1" smtClean="0">
                <a:solidFill>
                  <a:srgbClr val="0000CC"/>
                </a:solidFill>
              </a:rPr>
              <a:t> Воспитать в нем детей, не забыть о деревьях.</a:t>
            </a:r>
            <a:endParaRPr lang="ru-RU" sz="2000" b="1" smtClean="0">
              <a:solidFill>
                <a:srgbClr val="0000CC"/>
              </a:solidFill>
            </a:endParaRPr>
          </a:p>
          <a:p>
            <a:pPr>
              <a:buFont typeface="Arial" charset="0"/>
              <a:buNone/>
            </a:pPr>
            <a:r>
              <a:rPr lang="ru-RU" sz="2000" b="1" i="1" smtClean="0">
                <a:solidFill>
                  <a:srgbClr val="0000CC"/>
                </a:solidFill>
              </a:rPr>
              <a:t> А чтобы было уютно, тепло в доме том – </a:t>
            </a:r>
            <a:endParaRPr lang="ru-RU" sz="2000" b="1" smtClean="0">
              <a:solidFill>
                <a:srgbClr val="0000CC"/>
              </a:solidFill>
            </a:endParaRPr>
          </a:p>
          <a:p>
            <a:pPr>
              <a:buFont typeface="Arial" charset="0"/>
              <a:buNone/>
            </a:pPr>
            <a:r>
              <a:rPr lang="ru-RU" sz="2000" b="1" i="1" smtClean="0">
                <a:solidFill>
                  <a:srgbClr val="0000CC"/>
                </a:solidFill>
              </a:rPr>
              <a:t> Надо страстно любить, надо искренне верить…</a:t>
            </a:r>
            <a:endParaRPr lang="ru-RU" sz="2000" b="1" smtClean="0">
              <a:solidFill>
                <a:srgbClr val="0000CC"/>
              </a:solidFill>
            </a:endParaRPr>
          </a:p>
          <a:p>
            <a:pPr>
              <a:buFont typeface="Arial" charset="0"/>
              <a:buNone/>
            </a:pPr>
            <a:r>
              <a:rPr lang="ru-RU" sz="2000" b="1" i="1" smtClean="0">
                <a:solidFill>
                  <a:srgbClr val="0000CC"/>
                </a:solidFill>
              </a:rPr>
              <a:t> Повседневных забот убыстряется круг,</a:t>
            </a:r>
            <a:endParaRPr lang="ru-RU" sz="2000" b="1" smtClean="0">
              <a:solidFill>
                <a:srgbClr val="0000CC"/>
              </a:solidFill>
            </a:endParaRPr>
          </a:p>
          <a:p>
            <a:pPr>
              <a:buFont typeface="Arial" charset="0"/>
              <a:buNone/>
            </a:pPr>
            <a:r>
              <a:rPr lang="ru-RU" sz="2000" b="1" i="1" smtClean="0">
                <a:solidFill>
                  <a:srgbClr val="0000CC"/>
                </a:solidFill>
              </a:rPr>
              <a:t> Но чудесной гармонии он не нарушит.</a:t>
            </a:r>
            <a:endParaRPr lang="ru-RU" sz="2000" b="1" smtClean="0">
              <a:solidFill>
                <a:srgbClr val="0000CC"/>
              </a:solidFill>
            </a:endParaRPr>
          </a:p>
          <a:p>
            <a:pPr>
              <a:buFont typeface="Arial" charset="0"/>
              <a:buNone/>
            </a:pPr>
            <a:r>
              <a:rPr lang="ru-RU" sz="2000" b="1" i="1" smtClean="0">
                <a:solidFill>
                  <a:srgbClr val="0000CC"/>
                </a:solidFill>
              </a:rPr>
              <a:t>Удивительный дар: теплотой наших рук.</a:t>
            </a:r>
            <a:endParaRPr lang="ru-RU" sz="2000" b="1" smtClean="0">
              <a:solidFill>
                <a:srgbClr val="0000CC"/>
              </a:solidFill>
            </a:endParaRPr>
          </a:p>
          <a:p>
            <a:pPr>
              <a:buFont typeface="Arial" charset="0"/>
              <a:buNone/>
            </a:pPr>
            <a:r>
              <a:rPr lang="ru-RU" sz="2000" b="1" i="1" smtClean="0">
                <a:solidFill>
                  <a:srgbClr val="0000CC"/>
                </a:solidFill>
              </a:rPr>
              <a:t>  Создавать интерьер в детских судьбах и душа</a:t>
            </a:r>
            <a:r>
              <a:rPr lang="ru-RU" sz="2000" b="1" i="1" smtClean="0"/>
              <a:t>х.</a:t>
            </a:r>
            <a:endParaRPr lang="ru-RU" sz="2000" b="1" smtClean="0"/>
          </a:p>
          <a:p>
            <a:endParaRPr lang="ru-RU" smtClean="0"/>
          </a:p>
        </p:txBody>
      </p:sp>
      <p:sp>
        <p:nvSpPr>
          <p:cNvPr id="20488" name="AutoShape 12" descr="Картинки по запросу дети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9" name="AutoShape 14" descr="Картинки по запросу дети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0" name="AutoShape 16" descr="Картинки по запросу дети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1" name="AutoShape 18" descr="Картинки по запросу дети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2" name="AutoShape 22" descr="Картинки по запросу дети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65560" name="Picture 24" descr="Картинки по запросу дети картинка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4678" y="428604"/>
            <a:ext cx="2668321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Дмитрий\Desktop\20декабря 18 краевой семинар\1504087282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719639" cy="6215106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C:\Users\Дмитрий\Desktop\20декабря 18 краевой семинар\post_5baa385c8cf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8321596" cy="5929354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8" descr="Картинки по запросу картинка удивленные учен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4929223" cy="3286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Irina\Desktop\как сделать урок проблемным\школа_обучение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428992" y="3071810"/>
            <a:ext cx="5246978" cy="3501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C:\Users\Дмитрий\Desktop\20декабря 18 краевой семинар\uchimsya_ulibats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571480"/>
            <a:ext cx="8572560" cy="5857916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Дмитрий\Desktop\20декабря 18 краевой семинар\1517585517_dobr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571744"/>
            <a:ext cx="8286808" cy="4143404"/>
          </a:xfrm>
          <a:prstGeom prst="rect">
            <a:avLst/>
          </a:prstGeom>
          <a:noFill/>
        </p:spPr>
      </p:pic>
      <p:pic>
        <p:nvPicPr>
          <p:cNvPr id="1026" name="Picture 2" descr="C:\Users\Дмитрий\Desktop\images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3" y="500042"/>
            <a:ext cx="3061629" cy="1714512"/>
          </a:xfrm>
          <a:prstGeom prst="rect">
            <a:avLst/>
          </a:prstGeom>
          <a:noFill/>
        </p:spPr>
      </p:pic>
      <p:pic>
        <p:nvPicPr>
          <p:cNvPr id="1028" name="Picture 4" descr="C:\Users\Дмитрий\Desktop\Без названия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571480"/>
            <a:ext cx="2847975" cy="1600200"/>
          </a:xfrm>
          <a:prstGeom prst="rect">
            <a:avLst/>
          </a:prstGeom>
          <a:noFill/>
        </p:spPr>
      </p:pic>
      <p:pic>
        <p:nvPicPr>
          <p:cNvPr id="1029" name="Picture 5" descr="C:\Users\Дмитрий\Desktop\depositphotos_68978003-stock-photo-team-of-volunteers-gardening-togethe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428604"/>
            <a:ext cx="2786052" cy="1643074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Дмитрий\Desktop\20декабря 18 краевой семинар\deskto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479" y="1500174"/>
            <a:ext cx="8821521" cy="4332091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http://www.lookatphotos.ru/images/photos/lookatphotos.ru_0/0/0/lookatphotos.ru_9_view_EB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44" y="571480"/>
            <a:ext cx="2968625" cy="4525962"/>
          </a:xfrm>
        </p:spPr>
      </p:pic>
      <p:pic>
        <p:nvPicPr>
          <p:cNvPr id="19459" name="Picture 2" descr="C:\Users\Дмитрий\Desktop\семинар декабрь 2017\headb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786322"/>
            <a:ext cx="6643687" cy="166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3"/>
          <p:cNvSpPr txBox="1">
            <a:spLocks/>
          </p:cNvSpPr>
          <p:nvPr/>
        </p:nvSpPr>
        <p:spPr bwMode="auto">
          <a:xfrm>
            <a:off x="2357422" y="1643050"/>
            <a:ext cx="7286676" cy="1717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CC"/>
                </a:solidFill>
                <a:latin typeface="Arial Black" pitchFamily="34" charset="0"/>
                <a:cs typeface="+mn-cs"/>
              </a:rPr>
              <a:t>Лаборатория</a:t>
            </a: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CC"/>
                </a:solidFill>
                <a:latin typeface="Arial Black" pitchFamily="34" charset="0"/>
                <a:cs typeface="+mn-cs"/>
              </a:rPr>
              <a:t> </a:t>
            </a: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CC"/>
                </a:solidFill>
                <a:latin typeface="Arial Black" pitchFamily="34" charset="0"/>
                <a:cs typeface="+mn-cs"/>
              </a:rPr>
              <a:t>разума</a:t>
            </a:r>
            <a:endParaRPr lang="ru-RU" sz="4800" b="1" i="1" dirty="0">
              <a:solidFill>
                <a:schemeClr val="tx2">
                  <a:lumMod val="75000"/>
                </a:schemeClr>
              </a:solidFill>
              <a:latin typeface="+mn-lt"/>
              <a:ea typeface="Times New Roman" pitchFamily="18" charset="0"/>
              <a:cs typeface="+mn-cs"/>
            </a:endParaRPr>
          </a:p>
        </p:txBody>
      </p:sp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/>
              <a:t>объявление        вьюги въездном           терьер</a:t>
            </a:r>
            <a:br>
              <a:rPr lang="ru-RU" sz="6000" b="1" dirty="0" smtClean="0"/>
            </a:br>
            <a:r>
              <a:rPr lang="ru-RU" sz="6000" b="1" dirty="0" smtClean="0"/>
              <a:t>  разъезда           Вьюнок</a:t>
            </a:r>
            <a:br>
              <a:rPr lang="ru-RU" sz="6000" b="1" dirty="0" smtClean="0"/>
            </a:br>
            <a:r>
              <a:rPr lang="ru-RU" sz="6000" b="1" dirty="0" smtClean="0"/>
              <a:t>                              семья</a:t>
            </a:r>
            <a:br>
              <a:rPr lang="ru-RU" sz="6000" b="1" dirty="0" smtClean="0"/>
            </a:br>
            <a:r>
              <a:rPr lang="ru-RU" sz="6000" b="1" dirty="0" smtClean="0"/>
              <a:t>                            Юрьевых</a:t>
            </a:r>
            <a:endParaRPr lang="ru-RU" sz="60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857356" y="1785926"/>
            <a:ext cx="285752" cy="714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357290" y="2643182"/>
            <a:ext cx="357190" cy="714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143108" y="3429000"/>
            <a:ext cx="357190" cy="714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429388" y="5143512"/>
            <a:ext cx="357190" cy="714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7215206" y="4286256"/>
            <a:ext cx="357190" cy="714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357950" y="3429000"/>
            <a:ext cx="357190" cy="714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072330" y="2571744"/>
            <a:ext cx="357190" cy="714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643702" y="1785926"/>
            <a:ext cx="357190" cy="714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" name="Рисунок 27" descr="C:\Users\Дмитрий\Desktop\20декабря 18 краевой семинар\russkiy-alfavit-v-kartinkah-bukva-mz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4389264"/>
            <a:ext cx="1500198" cy="246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C:\Users\Дмитрий\Desktop\20декабря 18 краевой семинар\d4e7f308aae89a23cb8361cc121e19bf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714752"/>
            <a:ext cx="2156667" cy="2341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867494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делаю</Template>
  <TotalTime>358</TotalTime>
  <Words>80</Words>
  <Application>Microsoft Office PowerPoint</Application>
  <PresentationFormat>Экран (4:3)</PresentationFormat>
  <Paragraphs>15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98674941</vt:lpstr>
      <vt:lpstr>Приветствуем  участников  краевого семинара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объявление        вьюги въездном           терьер   разъезда           Вьюнок                               семья                             Юрьевых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Дмитрий</cp:lastModifiedBy>
  <cp:revision>35</cp:revision>
  <dcterms:created xsi:type="dcterms:W3CDTF">2018-12-13T19:57:25Z</dcterms:created>
  <dcterms:modified xsi:type="dcterms:W3CDTF">2018-12-18T20:27:12Z</dcterms:modified>
</cp:coreProperties>
</file>