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60" r:id="rId3"/>
    <p:sldId id="270" r:id="rId4"/>
    <p:sldId id="259" r:id="rId5"/>
    <p:sldId id="269" r:id="rId6"/>
    <p:sldId id="262" r:id="rId7"/>
    <p:sldId id="271" r:id="rId8"/>
    <p:sldId id="264" r:id="rId9"/>
    <p:sldId id="272" r:id="rId10"/>
    <p:sldId id="266" r:id="rId11"/>
    <p:sldId id="273" r:id="rId12"/>
    <p:sldId id="268" r:id="rId13"/>
    <p:sldId id="274" r:id="rId14"/>
    <p:sldId id="25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309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DA686-BF3E-4009-90A3-6BAC5D8940CC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C156D-84A8-48E9-B837-0C988E39F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C156D-84A8-48E9-B837-0C988E39FC7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1A71DF8-A0CC-4232-92A7-57241078D3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49" r="1765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5704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502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304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9202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109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85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187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85850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145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235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874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AC1F9-5AD7-4BC1-BAAE-EC200432E825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EAD01-D610-4EA5-B17F-819B7E52295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9228B5C-9A0C-4FD9-A9BD-3416EB7A5FA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50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680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000108"/>
          <a:ext cx="8358246" cy="5540837"/>
        </p:xfrm>
        <a:graphic>
          <a:graphicData uri="http://schemas.openxmlformats.org/drawingml/2006/table">
            <a:tbl>
              <a:tblPr/>
              <a:tblGrid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</a:tblGrid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1158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Picture background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2857520" cy="276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Picture background"/>
          <p:cNvPicPr/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786190"/>
            <a:ext cx="2857520" cy="276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Picture background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714752"/>
            <a:ext cx="3426432" cy="277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Picture background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714752"/>
            <a:ext cx="3426432" cy="277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00496" y="1714488"/>
            <a:ext cx="642942" cy="42148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000108"/>
          <a:ext cx="8358246" cy="5540837"/>
        </p:xfrm>
        <a:graphic>
          <a:graphicData uri="http://schemas.openxmlformats.org/drawingml/2006/table">
            <a:tbl>
              <a:tblPr/>
              <a:tblGrid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  <a:gridCol w="642942"/>
              </a:tblGrid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1158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097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3765" y="492919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29066"/>
            <a:ext cx="3379654" cy="25820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3765" y="492919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29066"/>
            <a:ext cx="3379654" cy="25820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492919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Picture background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714752"/>
            <a:ext cx="3286148" cy="286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492919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Picture background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714752"/>
            <a:ext cx="3286148" cy="286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Picture background"/>
          <p:cNvPicPr/>
          <p:nvPr/>
        </p:nvPicPr>
        <p:blipFill>
          <a:blip r:embed="rId3" cstate="print">
            <a:clrChange>
              <a:clrFrom>
                <a:srgbClr val="E2D6E4"/>
              </a:clrFrom>
              <a:clrTo>
                <a:srgbClr val="E2D6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14818"/>
            <a:ext cx="3929058" cy="23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Picture background"/>
          <p:cNvPicPr/>
          <p:nvPr/>
        </p:nvPicPr>
        <p:blipFill>
          <a:blip r:embed="rId3" cstate="print">
            <a:clrChange>
              <a:clrFrom>
                <a:srgbClr val="E2D6E4"/>
              </a:clrFrom>
              <a:clrTo>
                <a:srgbClr val="E2D6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14818"/>
            <a:ext cx="3929058" cy="23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4346"/>
            <a:ext cx="4071934" cy="30736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5000636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36" y="-214338"/>
          <a:ext cx="7072364" cy="4936032"/>
        </p:xfrm>
        <a:graphic>
          <a:graphicData uri="http://schemas.openxmlformats.org/drawingml/2006/table">
            <a:tbl>
              <a:tblPr/>
              <a:tblGrid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  <a:gridCol w="544028"/>
              </a:tblGrid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129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2174"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04" marR="7404" marT="7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4346"/>
            <a:ext cx="4071934" cy="30736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15</TotalTime>
  <Words>360</Words>
  <Application>Microsoft Office PowerPoint</Application>
  <PresentationFormat>Экран (4:3)</PresentationFormat>
  <Paragraphs>360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КузнецоваОВ</dc:creator>
  <cp:lastModifiedBy>КузнецоваОВ</cp:lastModifiedBy>
  <cp:revision>4</cp:revision>
  <dcterms:created xsi:type="dcterms:W3CDTF">2024-10-29T07:55:57Z</dcterms:created>
  <dcterms:modified xsi:type="dcterms:W3CDTF">2024-10-30T05:16:42Z</dcterms:modified>
</cp:coreProperties>
</file>