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3"/>
  </p:notesMasterIdLst>
  <p:sldIdLst>
    <p:sldId id="27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7" r:id="rId10"/>
    <p:sldId id="263" r:id="rId11"/>
    <p:sldId id="264" r:id="rId12"/>
    <p:sldId id="265" r:id="rId13"/>
    <p:sldId id="282" r:id="rId14"/>
    <p:sldId id="268" r:id="rId15"/>
    <p:sldId id="272" r:id="rId16"/>
    <p:sldId id="270" r:id="rId17"/>
    <p:sldId id="271" r:id="rId18"/>
    <p:sldId id="280" r:id="rId19"/>
    <p:sldId id="281" r:id="rId20"/>
    <p:sldId id="283" r:id="rId21"/>
    <p:sldId id="284" r:id="rId22"/>
    <p:sldId id="285" r:id="rId23"/>
    <p:sldId id="286" r:id="rId24"/>
    <p:sldId id="287" r:id="rId25"/>
    <p:sldId id="288" r:id="rId26"/>
    <p:sldId id="276" r:id="rId27"/>
    <p:sldId id="278" r:id="rId28"/>
    <p:sldId id="279" r:id="rId29"/>
    <p:sldId id="273" r:id="rId30"/>
    <p:sldId id="269" r:id="rId31"/>
    <p:sldId id="27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98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 какого возраста вы увлеклись приготовлением еды?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15</c:v>
                </c:pt>
                <c:pt idx="1">
                  <c:v>14</c:v>
                </c:pt>
                <c:pt idx="2">
                  <c:v>16</c:v>
                </c:pt>
                <c:pt idx="3">
                  <c:v>20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  <c:pt idx="1">
                  <c:v>14</c:v>
                </c:pt>
                <c:pt idx="2">
                  <c:v>16</c:v>
                </c:pt>
                <c:pt idx="3">
                  <c:v>20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9.3019312359859507E-3"/>
          <c:y val="0.44170291213598345"/>
          <c:w val="0.12743424686123264"/>
          <c:h val="0.28703037120359981"/>
        </c:manualLayout>
      </c:layout>
      <c:txPr>
        <a:bodyPr/>
        <a:lstStyle/>
        <a:p>
          <a:pPr>
            <a:defRPr sz="2000" b="1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Ваш любимый продукт, с которым вам нравится работать?</c:v>
                </c:pt>
              </c:strCache>
            </c:strRef>
          </c:tx>
          <c:dLbls>
            <c:dLbl>
              <c:idx val="1"/>
              <c:layout>
                <c:manualLayout>
                  <c:x val="-0.16432052395363492"/>
                  <c:y val="-0.20343657901223691"/>
                </c:manualLayout>
              </c:layout>
              <c:showCatName val="1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CatName val="1"/>
          </c:dLbls>
          <c:cat>
            <c:strRef>
              <c:f>Лист1!$A$2:$A$5</c:f>
              <c:strCache>
                <c:ptCount val="4"/>
                <c:pt idx="0">
                  <c:v>мясо</c:v>
                </c:pt>
                <c:pt idx="1">
                  <c:v>картофель</c:v>
                </c:pt>
                <c:pt idx="2">
                  <c:v>рыба</c:v>
                </c:pt>
                <c:pt idx="3">
                  <c:v>капуста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>
          <c:showCatName val="1"/>
        </c:dLbls>
        <c:firstSliceAng val="0"/>
      </c:pieChart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Готовите ли вы эксклюзивные блюда?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CatName val="1"/>
            <c:showPercent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</c:v>
                </c:pt>
                <c:pt idx="1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Самое любимое блюдо вашей семьи?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пельмени</c:v>
                </c:pt>
                <c:pt idx="1">
                  <c:v>манты</c:v>
                </c:pt>
                <c:pt idx="2">
                  <c:v>плов</c:v>
                </c:pt>
                <c:pt idx="3">
                  <c:v>рыба под омлетом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firstSliceAng val="0"/>
      </c:pieChart>
    </c:plotArea>
    <c:legend>
      <c:legendPos val="r"/>
      <c:txPr>
        <a:bodyPr/>
        <a:lstStyle/>
        <a:p>
          <a:pPr>
            <a:defRPr sz="1800" b="1"/>
          </a:pPr>
          <a:endParaRPr lang="ru-RU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Где берете рецепты?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интернет</c:v>
                </c:pt>
                <c:pt idx="1">
                  <c:v>журналы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</c:v>
                </c:pt>
                <c:pt idx="1">
                  <c:v>1</c:v>
                </c:pt>
              </c:numCache>
            </c:numRef>
          </c:val>
        </c:ser>
        <c:firstSliceAng val="0"/>
      </c:pieChart>
    </c:plotArea>
    <c:legend>
      <c:legendPos val="r"/>
      <c:txPr>
        <a:bodyPr/>
        <a:lstStyle/>
        <a:p>
          <a:pPr>
            <a:defRPr sz="2000" b="1"/>
          </a:pPr>
          <a:endParaRPr lang="ru-RU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Не надоедает ли вам готовить дома, если вы целый день стоите у плиты на работе?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иногда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</c:ser>
        <c:firstSliceAng val="0"/>
      </c:pieChart>
    </c:plotArea>
    <c:legend>
      <c:legendPos val="r"/>
      <c:txPr>
        <a:bodyPr/>
        <a:lstStyle/>
        <a:p>
          <a:pPr>
            <a:defRPr sz="2000" b="1"/>
          </a:pPr>
          <a:endParaRPr lang="ru-RU"/>
        </a:p>
      </c:txPr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Стаж работы?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13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</c:numCache>
            </c:numRef>
          </c:val>
        </c:ser>
        <c:firstSliceAng val="0"/>
      </c:pieChart>
    </c:plotArea>
    <c:legend>
      <c:legendPos val="r"/>
      <c:txPr>
        <a:bodyPr/>
        <a:lstStyle/>
        <a:p>
          <a:pPr>
            <a:defRPr sz="2000" b="1"/>
          </a:pPr>
          <a:endParaRPr lang="ru-RU"/>
        </a:p>
      </c:txPr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Нравится ли вам ваша работа?  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</c:v>
                </c:pt>
                <c:pt idx="1">
                  <c:v>0</c:v>
                </c:pt>
              </c:numCache>
            </c:numRef>
          </c:val>
        </c:ser>
        <c:firstSliceAng val="0"/>
      </c:pieChart>
    </c:plotArea>
    <c:legend>
      <c:legendPos val="r"/>
      <c:txPr>
        <a:bodyPr/>
        <a:lstStyle/>
        <a:p>
          <a:pPr>
            <a:defRPr sz="2000" b="1"/>
          </a:pPr>
          <a:endParaRPr lang="ru-RU"/>
        </a:p>
      </c:txPr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4CCAA-052E-461C-A856-51812DF0B002}" type="datetimeFigureOut">
              <a:rPr lang="ru-RU" smtClean="0"/>
              <a:pPr/>
              <a:t>28.11.2024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4804F-7805-4E34-B3EF-1889D9F41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4804F-7805-4E34-B3EF-1889D9F41E1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6D23-675B-4FF1-BEB3-B69B977CC971}" type="datetimeFigureOut">
              <a:rPr lang="ru-RU" smtClean="0"/>
              <a:pPr/>
              <a:t>28.11.2024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229E069-6881-42DF-A32B-52F0871562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6D23-675B-4FF1-BEB3-B69B977CC971}" type="datetimeFigureOut">
              <a:rPr lang="ru-RU" smtClean="0"/>
              <a:pPr/>
              <a:t>28.11.2024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E069-6881-42DF-A32B-52F087156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229E069-6881-42DF-A32B-52F0871562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6D23-675B-4FF1-BEB3-B69B977CC971}" type="datetimeFigureOut">
              <a:rPr lang="ru-RU" smtClean="0"/>
              <a:pPr/>
              <a:t>28.11.2024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6D23-675B-4FF1-BEB3-B69B977CC971}" type="datetimeFigureOut">
              <a:rPr lang="ru-RU" smtClean="0"/>
              <a:pPr/>
              <a:t>28.11.2024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229E069-6881-42DF-A32B-52F0871562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6D23-675B-4FF1-BEB3-B69B977CC971}" type="datetimeFigureOut">
              <a:rPr lang="ru-RU" smtClean="0"/>
              <a:pPr/>
              <a:t>28.11.2024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229E069-6881-42DF-A32B-52F0871562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E136D23-675B-4FF1-BEB3-B69B977CC971}" type="datetimeFigureOut">
              <a:rPr lang="ru-RU" smtClean="0"/>
              <a:pPr/>
              <a:t>28.11.2024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E069-6881-42DF-A32B-52F0871562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6D23-675B-4FF1-BEB3-B69B977CC971}" type="datetimeFigureOut">
              <a:rPr lang="ru-RU" smtClean="0"/>
              <a:pPr/>
              <a:t>28.11.2024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229E069-6881-42DF-A32B-52F0871562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6D23-675B-4FF1-BEB3-B69B977CC971}" type="datetimeFigureOut">
              <a:rPr lang="ru-RU" smtClean="0"/>
              <a:pPr/>
              <a:t>28.11.2024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229E069-6881-42DF-A32B-52F087156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6D23-675B-4FF1-BEB3-B69B977CC971}" type="datetimeFigureOut">
              <a:rPr lang="ru-RU" smtClean="0"/>
              <a:pPr/>
              <a:t>28.11.2024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29E069-6881-42DF-A32B-52F087156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229E069-6881-42DF-A32B-52F0871562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6D23-675B-4FF1-BEB3-B69B977CC971}" type="datetimeFigureOut">
              <a:rPr lang="ru-RU" smtClean="0"/>
              <a:pPr/>
              <a:t>28.11.2024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229E069-6881-42DF-A32B-52F0871562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E136D23-675B-4FF1-BEB3-B69B977CC971}" type="datetimeFigureOut">
              <a:rPr lang="ru-RU" smtClean="0"/>
              <a:pPr/>
              <a:t>28.11.2024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E136D23-675B-4FF1-BEB3-B69B977CC971}" type="datetimeFigureOut">
              <a:rPr lang="ru-RU" smtClean="0"/>
              <a:pPr/>
              <a:t>28.11.2024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229E069-6881-42DF-A32B-52F0871562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ds50-nowch.edu21.cap.ru/news/2019/11/20/news_711056/?id=51eb95b2-0c35-4f6d-8d2e-dd3e46b593fc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00" y="214290"/>
            <a:ext cx="7358114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автономное общеобразовательное учреждение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«Средняя общеобразовательная школа №18»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Златоустовского городского округа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Исследовательская работа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«Поварское дело –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не ремесло, а искусство»</a:t>
            </a: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endParaRPr 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Авторы:</a:t>
            </a: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Русина Елена Николаевна </a:t>
            </a:r>
            <a:b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Самкова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Мария Степановна,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ученицы 4 </a:t>
            </a:r>
            <a:r>
              <a:rPr lang="ru-RU" dirty="0" smtClean="0"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</a:t>
            </a:r>
            <a:r>
              <a:rPr lang="ru-RU" dirty="0" smtClean="0"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класса </a:t>
            </a: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 класс ЗПР )</a:t>
            </a:r>
            <a:b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МАОУ СОШ №18</a:t>
            </a: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Руководитель: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Растегаева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Ирина Михайловна, </a:t>
            </a:r>
            <a:endParaRPr lang="ru-RU" sz="14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 начальных классов</a:t>
            </a:r>
            <a:b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9144000" cy="7588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Блюдо из картофеля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Picture background"/>
          <p:cNvPicPr>
            <a:picLocks noGrp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4071943"/>
            <a:ext cx="4000499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Picture background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4000504"/>
            <a:ext cx="3713455" cy="23790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Picture background"/>
          <p:cNvPicPr/>
          <p:nvPr/>
        </p:nvPicPr>
        <p:blipFill>
          <a:blip r:embed="rId4"/>
          <a:srcRect t="9278" r="10273" b="14312"/>
          <a:stretch>
            <a:fillRect/>
          </a:stretch>
        </p:blipFill>
        <p:spPr bwMode="auto">
          <a:xfrm>
            <a:off x="642910" y="1357298"/>
            <a:ext cx="3885963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Picture background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1285860"/>
            <a:ext cx="3643338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cture background"/>
          <p:cNvPicPr>
            <a:picLocks noGrp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42910" y="1000108"/>
            <a:ext cx="3071813" cy="33575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Содержимое 6"/>
          <p:cNvSpPr>
            <a:spLocks noGrp="1"/>
          </p:cNvSpPr>
          <p:nvPr>
            <p:ph sz="half" idx="4294967295"/>
          </p:nvPr>
        </p:nvSpPr>
        <p:spPr>
          <a:xfrm>
            <a:off x="4143372" y="785794"/>
            <a:ext cx="5000628" cy="4714908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БОРУХ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СОЛОМОНОВИЧ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КАНЦЕЛЕНБОГЕН</a:t>
            </a:r>
          </a:p>
          <a:p>
            <a:pPr algn="ctr">
              <a:buNone/>
            </a:pP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победитель  международного конкурса в Риме </a:t>
            </a:r>
          </a:p>
          <a:p>
            <a:pPr algn="ctr"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 1952 г</a:t>
            </a:r>
          </a:p>
          <a:p>
            <a:pPr algn="ctr">
              <a:buNone/>
            </a:pP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9286875" cy="1128713"/>
          </a:xfrm>
        </p:spPr>
        <p:txBody>
          <a:bodyPr>
            <a:normAutofit fontScale="90000"/>
          </a:bodyPr>
          <a:lstStyle/>
          <a:p>
            <a:r>
              <a:rPr lang="ru-RU" sz="7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dirty="0" smtClean="0">
                <a:solidFill>
                  <a:srgbClr val="C00000"/>
                </a:solidFill>
              </a:rPr>
              <a:t>"</a:t>
            </a:r>
            <a:r>
              <a:rPr lang="ru-RU" sz="6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Макароны по-флотски</a:t>
            </a:r>
            <a:r>
              <a:rPr lang="ru-RU" sz="7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endParaRPr lang="ru-RU" sz="73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sun9-8.userapi.com/impg/_fcbFDTfLA2dyAJ3m0p83ahr8oSu0OwUHlIrPA/mWWfKr02HTk.jpg?size=1200x850&amp;quality=96&amp;sign=76dfaf281530ace3040b3ef068b8a401&amp;type=album"/>
          <p:cNvPicPr>
            <a:picLocks noGr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500174"/>
            <a:ext cx="5857875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Мама – повар!</a:t>
            </a:r>
            <a:endParaRPr lang="ru-RU" sz="6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5105400" y="1371600"/>
            <a:ext cx="4038600" cy="46815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Русина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Виктория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Альбертовна</a:t>
            </a:r>
          </a:p>
          <a:p>
            <a:pPr algn="ctr">
              <a:buNone/>
            </a:pP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СТАЖ РАБОТЫ</a:t>
            </a: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15 лет</a:t>
            </a:r>
            <a:endParaRPr lang="ru-RU" sz="3200" dirty="0"/>
          </a:p>
        </p:txBody>
      </p:sp>
      <p:pic>
        <p:nvPicPr>
          <p:cNvPr id="4" name="Рисунок 3" descr="E:\Изображение WhatsApp 2024-11-27 в 15.07.25_119df83c.jpg"/>
          <p:cNvPicPr/>
          <p:nvPr/>
        </p:nvPicPr>
        <p:blipFill>
          <a:blip r:embed="rId2"/>
          <a:srcRect l="6098" t="20065" b="10521"/>
          <a:stretch>
            <a:fillRect/>
          </a:stretch>
        </p:blipFill>
        <p:spPr bwMode="auto">
          <a:xfrm>
            <a:off x="714348" y="1285860"/>
            <a:ext cx="4190795" cy="42148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9144000" cy="9144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Униформа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icture background"/>
          <p:cNvPicPr>
            <a:picLocks noGrp="1"/>
          </p:cNvPicPr>
          <p:nvPr>
            <p:ph sz="quarter" idx="4294967295"/>
          </p:nvPr>
        </p:nvPicPr>
        <p:blipFill>
          <a:blip r:embed="rId2"/>
          <a:srcRect l="11469"/>
          <a:stretch>
            <a:fillRect/>
          </a:stretch>
        </p:blipFill>
        <p:spPr bwMode="auto">
          <a:xfrm>
            <a:off x="1500166" y="1357298"/>
            <a:ext cx="6215062" cy="4786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Мои любимые оладушки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E:\Изображение WhatsApp 2024-11-27 в 15.07.25_ca375a6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2857496"/>
            <a:ext cx="2214578" cy="3071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E:\Изображение WhatsApp 2024-11-27 в 15.07.25_5468a91f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142984"/>
            <a:ext cx="2400716" cy="3071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E:\Изображение WhatsApp 2024-11-27 в 15.07.24_a60b7fe7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1857364"/>
            <a:ext cx="2577488" cy="3429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9144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Бабушка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857752" y="1371600"/>
            <a:ext cx="4286248" cy="46815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Закирова</a:t>
            </a:r>
            <a:endParaRPr lang="ru-RU" sz="3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Марина </a:t>
            </a:r>
          </a:p>
          <a:p>
            <a:pPr algn="ctr">
              <a:buNone/>
            </a:pP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Анатольевна </a:t>
            </a:r>
          </a:p>
          <a:p>
            <a:pPr>
              <a:buNone/>
            </a:pPr>
            <a:endParaRPr lang="ru-RU" sz="3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СТАЖ  РАБОТЫ  -</a:t>
            </a:r>
          </a:p>
          <a:p>
            <a:pPr algn="ctr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20 лет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:\Users\учитель\Desktop\Телефон\5v-Q7Qw0uxZImRhPwobtKk0u8Ef8n1MWHhqfByyycPccIamCpUhjaPIfTTVcsocovr7jNwu3uJxZ2Q6U1yfJVZkT.jpg"/>
          <p:cNvPicPr>
            <a:picLocks noGrp="1"/>
          </p:cNvPicPr>
          <p:nvPr>
            <p:ph sz="half" idx="4294967295"/>
          </p:nvPr>
        </p:nvPicPr>
        <p:blipFill>
          <a:blip r:embed="rId2"/>
          <a:srcRect l="29687" t="14368" b="43010"/>
          <a:stretch>
            <a:fillRect/>
          </a:stretch>
        </p:blipFill>
        <p:spPr bwMode="auto">
          <a:xfrm>
            <a:off x="857224" y="1714488"/>
            <a:ext cx="3500438" cy="39290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Интервью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2471738"/>
            <a:ext cx="4041775" cy="381793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Печенкина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Светлана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Николаевна</a:t>
            </a:r>
          </a:p>
          <a:p>
            <a:pPr algn="ctr"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МАОУ СОШ 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СП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№ 12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5105400" y="2471738"/>
            <a:ext cx="4038600" cy="382111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Туктамышева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Раяновна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МАДОУ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/с № 17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E:\Изображение WhatsApp 2024-11-27 в 15.07.26_90e9fcc6.jpg"/>
          <p:cNvPicPr/>
          <p:nvPr/>
        </p:nvPicPr>
        <p:blipFill>
          <a:blip r:embed="rId2"/>
          <a:srcRect l="26233" t="19419" b="20351"/>
          <a:stretch>
            <a:fillRect/>
          </a:stretch>
        </p:blipFill>
        <p:spPr bwMode="auto">
          <a:xfrm>
            <a:off x="5357818" y="1071546"/>
            <a:ext cx="2979701" cy="32881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E:\Изображение WhatsApp 2024-11-28 в 08.27.46_92227858.jpg"/>
          <p:cNvPicPr/>
          <p:nvPr/>
        </p:nvPicPr>
        <p:blipFill>
          <a:blip r:embed="rId3"/>
          <a:srcRect t="28121" b="8178"/>
          <a:stretch>
            <a:fillRect/>
          </a:stretch>
        </p:blipFill>
        <p:spPr bwMode="auto">
          <a:xfrm>
            <a:off x="785786" y="1071546"/>
            <a:ext cx="2928958" cy="3143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48588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какого возраста вы увлеклись приготовлением еды?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357290" y="2000240"/>
          <a:ext cx="6715172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20013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Ваш любимый продукт, с которым   вам нравится работать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214414" y="1857364"/>
          <a:ext cx="6715172" cy="4457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9143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Повар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icture background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428736"/>
            <a:ext cx="4929222" cy="44291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20013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Готовите ли вы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эксклюзивные блюда? 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285852" y="1785926"/>
          <a:ext cx="6743728" cy="4600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34301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Самое любимое блюдо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вашей     семьи?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857356" y="1714488"/>
          <a:ext cx="6143668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Где берете рецепты?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428728" y="1785926"/>
          <a:ext cx="6572296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34301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надоедает ли вам готовить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еще и дома?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828800" y="1828800"/>
          <a:ext cx="6172224" cy="4529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Стаж  работы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828800" y="1828800"/>
          <a:ext cx="6315100" cy="4457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20013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Нравится ли вам 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>ваша  работа?</a:t>
            </a:r>
            <a:endParaRPr lang="ru-RU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828800" y="1828800"/>
          <a:ext cx="6386538" cy="4171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98595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Игра-</a:t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кроссворд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Picture background"/>
          <p:cNvPicPr/>
          <p:nvPr/>
        </p:nvPicPr>
        <p:blipFill>
          <a:blip r:embed="rId2" cstate="print"/>
          <a:srcRect t="7974"/>
          <a:stretch>
            <a:fillRect/>
          </a:stretch>
        </p:blipFill>
        <p:spPr bwMode="auto">
          <a:xfrm>
            <a:off x="2143108" y="2571744"/>
            <a:ext cx="5072098" cy="37862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ture background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3571900" cy="35719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Польза: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4214810" y="571480"/>
            <a:ext cx="4929190" cy="54816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Компот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Варят все его из фруктов,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зимой - из сухофруктов,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на третье на обед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ничего вкуснее нет!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Мы напиток этот пьём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булкой, с кексом, с пирожком!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напиток вкусный тот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называется компот!       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ture background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4071934" y="285728"/>
            <a:ext cx="4354286" cy="3071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357158" y="3286124"/>
            <a:ext cx="8786842" cy="307183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r>
              <a:rPr lang="ru-RU" u="sng" dirty="0" smtClean="0">
                <a:hlinkClick r:id="rId3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642918"/>
            <a:ext cx="814393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Польза: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сухофрукты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содержат</a:t>
            </a: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витаминно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минеральные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комплексы, облегчает процесс переваривания пищи.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Шиповник, курага, изюм содержат большое количество калия, который необходим для нормальной работы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сердечно-сосудистой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системы.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2844" y="214313"/>
            <a:ext cx="9001156" cy="17859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«Поварское дело –</a:t>
            </a:r>
            <a:br>
              <a:rPr lang="ru-RU" sz="6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не ремесло, а искусство»</a:t>
            </a:r>
            <a:endParaRPr lang="ru-RU" sz="6200" dirty="0"/>
          </a:p>
        </p:txBody>
      </p:sp>
      <p:pic>
        <p:nvPicPr>
          <p:cNvPr id="7" name="Содержимое 6" descr="Picture background"/>
          <p:cNvPicPr>
            <a:picLocks noGrp="1"/>
          </p:cNvPicPr>
          <p:nvPr>
            <p:ph sz="quarter" idx="4294967295"/>
          </p:nvPr>
        </p:nvPicPr>
        <p:blipFill>
          <a:blip r:embed="rId2" cstate="print"/>
          <a:srcRect r="8333"/>
          <a:stretch>
            <a:fillRect/>
          </a:stretch>
        </p:blipFill>
        <p:spPr bwMode="auto">
          <a:xfrm>
            <a:off x="2285984" y="2428868"/>
            <a:ext cx="4714908" cy="37147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214313"/>
            <a:ext cx="8929718" cy="59118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spc="-15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«ПОВАРСКОЕ ДЕЛО –</a:t>
            </a:r>
          </a:p>
          <a:p>
            <a:pPr algn="ctr">
              <a:buNone/>
            </a:pPr>
            <a:r>
              <a:rPr lang="ru-RU" sz="4400" b="1" spc="-15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НЕ РЕМЕСЛО, А ИСКУССТВО»</a:t>
            </a:r>
          </a:p>
          <a:p>
            <a:pPr algn="ctr">
              <a:buNone/>
            </a:pPr>
            <a:endParaRPr lang="ru-RU" sz="4400" spc="-15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icture background"/>
          <p:cNvPicPr/>
          <p:nvPr/>
        </p:nvPicPr>
        <p:blipFill>
          <a:blip r:embed="rId2" cstate="print"/>
          <a:srcRect l="8208" r="4860"/>
          <a:stretch>
            <a:fillRect/>
          </a:stretch>
        </p:blipFill>
        <p:spPr bwMode="auto">
          <a:xfrm>
            <a:off x="2285984" y="2214554"/>
            <a:ext cx="4214842" cy="36433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9144000" cy="9144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Мама – класс!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1" y="3857628"/>
            <a:ext cx="142844" cy="219551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642910" y="1071546"/>
            <a:ext cx="7143800" cy="3000396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9000" b="1" dirty="0" smtClean="0">
                <a:latin typeface="Times New Roman" pitchFamily="18" charset="0"/>
                <a:cs typeface="Times New Roman" pitchFamily="18" charset="0"/>
              </a:rPr>
              <a:t>   Мама повар - это классно! </a:t>
            </a:r>
          </a:p>
          <a:p>
            <a:pPr algn="ctr">
              <a:buNone/>
            </a:pPr>
            <a:r>
              <a:rPr lang="ru-RU" sz="9000" b="1" dirty="0" smtClean="0">
                <a:latin typeface="Times New Roman" pitchFamily="18" charset="0"/>
                <a:cs typeface="Times New Roman" pitchFamily="18" charset="0"/>
              </a:rPr>
              <a:t>Можешь верить или нет. </a:t>
            </a:r>
          </a:p>
          <a:p>
            <a:pPr algn="ctr">
              <a:buNone/>
            </a:pPr>
            <a:r>
              <a:rPr lang="ru-RU" sz="9000" b="1" dirty="0" smtClean="0">
                <a:latin typeface="Times New Roman" pitchFamily="18" charset="0"/>
                <a:cs typeface="Times New Roman" pitchFamily="18" charset="0"/>
              </a:rPr>
              <a:t>  Мама знает распрекрасно </a:t>
            </a:r>
          </a:p>
          <a:p>
            <a:pPr algn="ctr">
              <a:buNone/>
            </a:pPr>
            <a:r>
              <a:rPr lang="ru-RU" sz="9000" b="1" dirty="0" smtClean="0">
                <a:latin typeface="Times New Roman" pitchFamily="18" charset="0"/>
                <a:cs typeface="Times New Roman" pitchFamily="18" charset="0"/>
              </a:rPr>
              <a:t>     Всей «</a:t>
            </a:r>
            <a:r>
              <a:rPr lang="ru-RU" sz="9000" b="1" dirty="0" err="1" smtClean="0">
                <a:latin typeface="Times New Roman" pitchFamily="18" charset="0"/>
                <a:cs typeface="Times New Roman" pitchFamily="18" charset="0"/>
              </a:rPr>
              <a:t>вкуснятости</a:t>
            </a:r>
            <a:r>
              <a:rPr lang="ru-RU" sz="9000" b="1" dirty="0" smtClean="0">
                <a:latin typeface="Times New Roman" pitchFamily="18" charset="0"/>
                <a:cs typeface="Times New Roman" pitchFamily="18" charset="0"/>
              </a:rPr>
              <a:t>» секрет!</a:t>
            </a:r>
          </a:p>
          <a:p>
            <a:pPr algn="ctr"/>
            <a:endParaRPr lang="ru-RU" sz="4200" dirty="0"/>
          </a:p>
        </p:txBody>
      </p:sp>
      <p:pic>
        <p:nvPicPr>
          <p:cNvPr id="7" name="Рисунок 6" descr="https://avatars.mds.yandex.net/get-mpic/1928572/img_id828080710826359095.jpeg/orig"/>
          <p:cNvPicPr/>
          <p:nvPr/>
        </p:nvPicPr>
        <p:blipFill>
          <a:blip r:embed="rId2"/>
          <a:srcRect b="6250"/>
          <a:stretch>
            <a:fillRect/>
          </a:stretch>
        </p:blipFill>
        <p:spPr bwMode="auto">
          <a:xfrm>
            <a:off x="1928794" y="3929066"/>
            <a:ext cx="5214974" cy="21431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214290"/>
            <a:ext cx="5429288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автономное общеобразовательное учреждение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«Средняя общеобразовательная школа №18»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Златоустовского городского округа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Исследовательская работа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«Поварское дело –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не ремесло, а искусство»</a:t>
            </a: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endParaRPr 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Авторы:</a:t>
            </a: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Русина Елена Николаевна </a:t>
            </a:r>
            <a:b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Самкова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Мария Степановна,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ученицы 4 </a:t>
            </a:r>
            <a:r>
              <a:rPr lang="ru-RU" dirty="0" smtClean="0"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</a:t>
            </a:r>
            <a:r>
              <a:rPr lang="ru-RU" dirty="0" smtClean="0"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класса </a:t>
            </a: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 класс ЗПР )</a:t>
            </a:r>
            <a:b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МАОУ СОШ №18</a:t>
            </a: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Руководитель: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Растегаева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Ирина Михайловна, 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 начальных классов</a:t>
            </a:r>
            <a:b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285720" y="285728"/>
            <a:ext cx="8429684" cy="581344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Цель: </a:t>
            </a:r>
            <a:r>
              <a:rPr lang="ru-RU" sz="2800" dirty="0" smtClean="0"/>
              <a:t>:</a:t>
            </a:r>
            <a:r>
              <a:rPr lang="ru-RU" sz="2800" b="1" dirty="0" smtClean="0"/>
              <a:t> </a:t>
            </a:r>
            <a:r>
              <a:rPr lang="ru-RU" sz="2800" dirty="0" smtClean="0"/>
              <a:t>выяснить, важна ли профессия моей мамы - повара для людей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Найти и изучить историю происхождения этой профессии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Познакомиться ближе  с  профессией моей мамы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Взять интервью у поваров детских учреждений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Провести игру с ребятами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9144000" cy="112869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Обеды на костре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icture background"/>
          <p:cNvPicPr>
            <a:picLocks noGr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285992"/>
            <a:ext cx="6575412" cy="3071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9144000" cy="985838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/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sz="6600" b="1" dirty="0" smtClean="0">
                <a:solidFill>
                  <a:srgbClr val="FF0000"/>
                </a:solidFill>
              </a:rPr>
              <a:t/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Повар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527175"/>
            <a:ext cx="91440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форма «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variti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(старославянское и </a:t>
            </a:r>
          </a:p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древнерусское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9144000" cy="98583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Кулинария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527175"/>
            <a:ext cx="91440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латинского </a:t>
            </a:r>
            <a:r>
              <a:rPr lang="ru-RU" sz="5400" dirty="0" err="1" smtClean="0"/>
              <a:t>culinaria</a:t>
            </a:r>
            <a:r>
              <a:rPr lang="ru-RU" sz="5400" dirty="0" smtClean="0"/>
              <a:t> «поваренная»</a:t>
            </a:r>
          </a:p>
          <a:p>
            <a:pPr algn="ctr">
              <a:buNone/>
            </a:pPr>
            <a:r>
              <a:rPr lang="ru-RU" sz="5400" dirty="0" smtClean="0"/>
              <a:t>от </a:t>
            </a:r>
            <a:r>
              <a:rPr lang="ru-RU" sz="5400" dirty="0" err="1" smtClean="0"/>
              <a:t>coquere</a:t>
            </a:r>
            <a:r>
              <a:rPr lang="ru-RU" sz="5400" dirty="0" smtClean="0"/>
              <a:t> «стряпать, готовить» </a:t>
            </a:r>
            <a:endParaRPr lang="ru-RU" sz="5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cture background"/>
          <p:cNvPicPr>
            <a:picLocks noGrp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4414838" cy="3000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Picture background"/>
          <p:cNvPicPr/>
          <p:nvPr/>
        </p:nvPicPr>
        <p:blipFill>
          <a:blip r:embed="rId4"/>
          <a:srcRect l="6376" r="4353"/>
          <a:stretch>
            <a:fillRect/>
          </a:stretch>
        </p:blipFill>
        <p:spPr bwMode="auto">
          <a:xfrm>
            <a:off x="4000496" y="2786058"/>
            <a:ext cx="4786346" cy="33063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9144000" cy="127157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Первая кулинарная школа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Петербург 25 марта 1888 г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icture background"/>
          <p:cNvPicPr>
            <a:picLocks noGrp="1"/>
          </p:cNvPicPr>
          <p:nvPr>
            <p:ph sz="quarter" idx="4294967295"/>
          </p:nvPr>
        </p:nvPicPr>
        <p:blipFill>
          <a:blip r:embed="rId2"/>
          <a:srcRect l="10669" t="45573" r="13845" b="3262"/>
          <a:stretch>
            <a:fillRect/>
          </a:stretch>
        </p:blipFill>
        <p:spPr bwMode="auto">
          <a:xfrm>
            <a:off x="857224" y="1857364"/>
            <a:ext cx="7429500" cy="4143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855</TotalTime>
  <Words>295</Words>
  <Application>Microsoft Office PowerPoint</Application>
  <PresentationFormat>Экран (4:3)</PresentationFormat>
  <Paragraphs>123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Официальная</vt:lpstr>
      <vt:lpstr>Слайд 1</vt:lpstr>
      <vt:lpstr>Повар</vt:lpstr>
      <vt:lpstr>Слайд 3</vt:lpstr>
      <vt:lpstr>Слайд 4</vt:lpstr>
      <vt:lpstr>Обеды на костре</vt:lpstr>
      <vt:lpstr>  Повар</vt:lpstr>
      <vt:lpstr>Кулинария</vt:lpstr>
      <vt:lpstr>Слайд 8</vt:lpstr>
      <vt:lpstr>Первая кулинарная школа   Петербург 25 марта 1888 г</vt:lpstr>
      <vt:lpstr>Блюдо из картофеля</vt:lpstr>
      <vt:lpstr>Слайд 11</vt:lpstr>
      <vt:lpstr>  "Макароны по-флотски"</vt:lpstr>
      <vt:lpstr>Мама – повар!</vt:lpstr>
      <vt:lpstr>Униформа</vt:lpstr>
      <vt:lpstr>Мои любимые оладушки</vt:lpstr>
      <vt:lpstr>Бабушка</vt:lpstr>
      <vt:lpstr>Интервью</vt:lpstr>
      <vt:lpstr>С какого возраста вы увлеклись приготовлением еды?</vt:lpstr>
      <vt:lpstr>Ваш любимый продукт, с которым   вам нравится работать</vt:lpstr>
      <vt:lpstr>Готовите ли вы  эксклюзивные блюда? </vt:lpstr>
      <vt:lpstr>Самое любимое блюдо  вашей     семьи?</vt:lpstr>
      <vt:lpstr>Где берете рецепты?</vt:lpstr>
      <vt:lpstr>Не надоедает ли вам готовить  еще и дома?</vt:lpstr>
      <vt:lpstr>Стаж  работы</vt:lpstr>
      <vt:lpstr>Нравится ли вам  ваша  работа?</vt:lpstr>
      <vt:lpstr>Игра- кроссворд</vt:lpstr>
      <vt:lpstr>Польза:  </vt:lpstr>
      <vt:lpstr>                 </vt:lpstr>
      <vt:lpstr>З     «Поварское дело –  не ремесло, а искусство»</vt:lpstr>
      <vt:lpstr>Мама – класс!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ПОВАР</dc:title>
  <dc:creator>учитель</dc:creator>
  <cp:lastModifiedBy>учитель</cp:lastModifiedBy>
  <cp:revision>15</cp:revision>
  <dcterms:created xsi:type="dcterms:W3CDTF">2024-10-28T07:45:58Z</dcterms:created>
  <dcterms:modified xsi:type="dcterms:W3CDTF">2024-11-28T08:36:54Z</dcterms:modified>
</cp:coreProperties>
</file>