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980-699B-4D3C-BB9A-025B495FCEE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4455-F6EB-40E3-A66B-766B86960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9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980-699B-4D3C-BB9A-025B495FCEE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4455-F6EB-40E3-A66B-766B86960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6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980-699B-4D3C-BB9A-025B495FCEE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4455-F6EB-40E3-A66B-766B86960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3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980-699B-4D3C-BB9A-025B495FCEE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4455-F6EB-40E3-A66B-766B86960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6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980-699B-4D3C-BB9A-025B495FCEE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4455-F6EB-40E3-A66B-766B86960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8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980-699B-4D3C-BB9A-025B495FCEE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4455-F6EB-40E3-A66B-766B86960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5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980-699B-4D3C-BB9A-025B495FCEE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4455-F6EB-40E3-A66B-766B86960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6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980-699B-4D3C-BB9A-025B495FCEE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4455-F6EB-40E3-A66B-766B86960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0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980-699B-4D3C-BB9A-025B495FCEE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4455-F6EB-40E3-A66B-766B86960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980-699B-4D3C-BB9A-025B495FCEE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4455-F6EB-40E3-A66B-766B86960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6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980-699B-4D3C-BB9A-025B495FCEE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4455-F6EB-40E3-A66B-766B86960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5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6980-699B-4D3C-BB9A-025B495FCEE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54455-F6EB-40E3-A66B-766B86960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2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2ACE2-C987-4552-A1A8-5B9C52ABA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профессии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CC8063-91A4-4339-9822-1574E8A16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словоизменение</a:t>
            </a:r>
          </a:p>
        </p:txBody>
      </p:sp>
    </p:spTree>
    <p:extLst>
      <p:ext uri="{BB962C8B-B14F-4D97-AF65-F5344CB8AC3E}">
        <p14:creationId xmlns:p14="http://schemas.microsoft.com/office/powerpoint/2010/main" val="58543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378" y="349827"/>
            <a:ext cx="2857500" cy="4191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8982" y="5153891"/>
            <a:ext cx="106402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Поезда водят машинист.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77891" y="5153891"/>
            <a:ext cx="293716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машинист</a:t>
            </a:r>
            <a:r>
              <a:rPr lang="ru-RU" sz="4000" dirty="0">
                <a:solidFill>
                  <a:srgbClr val="FF0000"/>
                </a:solidFill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25901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525" b="4210"/>
          <a:stretch/>
        </p:blipFill>
        <p:spPr>
          <a:xfrm>
            <a:off x="3028950" y="318655"/>
            <a:ext cx="5829300" cy="39901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1945" y="4585854"/>
            <a:ext cx="1054330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Самолётами управляют пилот.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60328" y="4585854"/>
            <a:ext cx="169025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пилот</a:t>
            </a:r>
            <a:r>
              <a:rPr lang="ru-RU" sz="3600" dirty="0">
                <a:solidFill>
                  <a:srgbClr val="FF0000"/>
                </a:solidFill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16435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верх 3"/>
          <p:cNvSpPr/>
          <p:nvPr/>
        </p:nvSpPr>
        <p:spPr>
          <a:xfrm>
            <a:off x="5056909" y="5198105"/>
            <a:ext cx="1087158" cy="9144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много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8" y="1576767"/>
            <a:ext cx="3005588" cy="3621338"/>
          </a:xfrm>
          <a:prstGeom prst="rect">
            <a:avLst/>
          </a:prstGeom>
        </p:spPr>
      </p:pic>
      <p:sp>
        <p:nvSpPr>
          <p:cNvPr id="7" name="Выноска со стрелкой вправо 6"/>
          <p:cNvSpPr/>
          <p:nvPr/>
        </p:nvSpPr>
        <p:spPr>
          <a:xfrm>
            <a:off x="3519056" y="3133778"/>
            <a:ext cx="1052944" cy="91440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три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876800" y="789709"/>
            <a:ext cx="1267267" cy="91440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разные</a:t>
            </a: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7135091" y="3133778"/>
            <a:ext cx="1135225" cy="9144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дам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31528" y="789709"/>
            <a:ext cx="2909454" cy="678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продавцы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59946" y="3133778"/>
            <a:ext cx="281162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продавцу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97527" y="3133778"/>
            <a:ext cx="234877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продавца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41515" y="5527963"/>
            <a:ext cx="3021139" cy="584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продавцов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4661630" y="4048178"/>
            <a:ext cx="225829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продавец</a:t>
            </a:r>
          </a:p>
        </p:txBody>
      </p:sp>
    </p:spTree>
    <p:extLst>
      <p:ext uri="{BB962C8B-B14F-4D97-AF65-F5344CB8AC3E}">
        <p14:creationId xmlns:p14="http://schemas.microsoft.com/office/powerpoint/2010/main" val="33462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09" y="1731818"/>
            <a:ext cx="3606438" cy="27694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156363" y="3823854"/>
            <a:ext cx="278476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пилот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925292" y="1129145"/>
            <a:ext cx="1246909" cy="1080654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разные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7556447" y="3248136"/>
            <a:ext cx="1136073" cy="9144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дам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2938628" y="3248136"/>
            <a:ext cx="1011381" cy="91440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три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4925291" y="4835236"/>
            <a:ext cx="1246910" cy="10299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много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44174" y="1146463"/>
            <a:ext cx="2424546" cy="658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пилоты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1782" y="3248136"/>
            <a:ext cx="243366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пилота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50639" y="3248136"/>
            <a:ext cx="281488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пилоту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83037" y="5173163"/>
            <a:ext cx="2567602" cy="6919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пилотов</a:t>
            </a:r>
          </a:p>
        </p:txBody>
      </p:sp>
    </p:spTree>
    <p:extLst>
      <p:ext uri="{BB962C8B-B14F-4D97-AF65-F5344CB8AC3E}">
        <p14:creationId xmlns:p14="http://schemas.microsoft.com/office/powerpoint/2010/main" val="31487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166" y="1735714"/>
            <a:ext cx="2762250" cy="32480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87166" y="4364182"/>
            <a:ext cx="276225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машинист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3796145" y="2757055"/>
            <a:ext cx="1165947" cy="91440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три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962092" y="748145"/>
            <a:ext cx="1438708" cy="1046883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разные</a:t>
            </a: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7301345" y="2902526"/>
            <a:ext cx="1260763" cy="9144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дам</a:t>
            </a: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5209309" y="5278581"/>
            <a:ext cx="1191491" cy="109450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много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35016" y="768706"/>
            <a:ext cx="2728480" cy="693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машинисты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95456" y="2899063"/>
            <a:ext cx="267912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машинисту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08821" y="2757055"/>
            <a:ext cx="236046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машиниста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83927" y="5711103"/>
            <a:ext cx="2728480" cy="661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машинистов</a:t>
            </a:r>
          </a:p>
        </p:txBody>
      </p:sp>
    </p:spTree>
    <p:extLst>
      <p:ext uri="{BB962C8B-B14F-4D97-AF65-F5344CB8AC3E}">
        <p14:creationId xmlns:p14="http://schemas.microsoft.com/office/powerpoint/2010/main" val="278186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599" y="1620982"/>
            <a:ext cx="2791308" cy="352901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779816" y="4457266"/>
            <a:ext cx="2202873" cy="6927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дворник</a:t>
            </a: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5333995" y="5172724"/>
            <a:ext cx="1215545" cy="9144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много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6509616" y="3080687"/>
            <a:ext cx="1224491" cy="9144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дам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5136761" y="706582"/>
            <a:ext cx="1372855" cy="91440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разные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4222361" y="3062935"/>
            <a:ext cx="1111634" cy="91440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три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4374" y="711019"/>
            <a:ext cx="2731366" cy="678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дворники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82215" y="3080687"/>
            <a:ext cx="201911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дворника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32342" y="3062935"/>
            <a:ext cx="192578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дворнику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39597" y="5454792"/>
            <a:ext cx="2892330" cy="651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дворников</a:t>
            </a:r>
          </a:p>
        </p:txBody>
      </p:sp>
    </p:spTree>
    <p:extLst>
      <p:ext uri="{BB962C8B-B14F-4D97-AF65-F5344CB8AC3E}">
        <p14:creationId xmlns:p14="http://schemas.microsoft.com/office/powerpoint/2010/main" val="36894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69" y="1884218"/>
            <a:ext cx="2969204" cy="263929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455969" y="4378037"/>
            <a:ext cx="2969204" cy="7897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дирижёр</a:t>
            </a: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4752109" y="5133110"/>
            <a:ext cx="1188462" cy="9144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много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7259782" y="2854037"/>
            <a:ext cx="1233054" cy="9144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дам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455969" y="962890"/>
            <a:ext cx="1484602" cy="91440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разные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075709" y="2854037"/>
            <a:ext cx="1241715" cy="91440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три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92981" y="949035"/>
            <a:ext cx="1981201" cy="6650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дирижёры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38313" y="2854037"/>
            <a:ext cx="180801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дирижёру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4509" y="2854037"/>
            <a:ext cx="183572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дирижёра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92981" y="5437910"/>
            <a:ext cx="1981201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дирижёров</a:t>
            </a:r>
          </a:p>
        </p:txBody>
      </p:sp>
    </p:spTree>
    <p:extLst>
      <p:ext uri="{BB962C8B-B14F-4D97-AF65-F5344CB8AC3E}">
        <p14:creationId xmlns:p14="http://schemas.microsoft.com/office/powerpoint/2010/main" val="366857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Почини предложения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242" t="7818" r="17515" b="8787"/>
          <a:stretch/>
        </p:blipFill>
        <p:spPr>
          <a:xfrm>
            <a:off x="4260273" y="1205346"/>
            <a:ext cx="3671454" cy="35744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5347855"/>
            <a:ext cx="10515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Оркестром руководили разные дирижёр.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37418" y="5347855"/>
            <a:ext cx="214745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дирижёр</a:t>
            </a:r>
            <a:r>
              <a:rPr lang="ru-RU" sz="3200" dirty="0">
                <a:solidFill>
                  <a:srgbClr val="FF0000"/>
                </a:solidFill>
              </a:rPr>
              <a:t>ы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668" y="0"/>
            <a:ext cx="6667500" cy="43338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9709" y="5015345"/>
            <a:ext cx="1046018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/>
              <a:t>Двор подметали три дворников.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62800" y="5015345"/>
            <a:ext cx="260465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дворник</a:t>
            </a:r>
            <a:r>
              <a:rPr lang="ru-RU" sz="4000" dirty="0">
                <a:solidFill>
                  <a:srgbClr val="FF000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3219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1" y="415636"/>
            <a:ext cx="3080730" cy="38377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5126182"/>
            <a:ext cx="1041861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/>
              <a:t>В магазине работает много продавца.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46473" y="5126182"/>
            <a:ext cx="238298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продавц</a:t>
            </a:r>
            <a:r>
              <a:rPr lang="ru-RU" sz="3600" dirty="0">
                <a:solidFill>
                  <a:srgbClr val="FF0000"/>
                </a:solidFill>
              </a:rPr>
              <a:t>ов</a:t>
            </a:r>
          </a:p>
        </p:txBody>
      </p:sp>
    </p:spTree>
    <p:extLst>
      <p:ext uri="{BB962C8B-B14F-4D97-AF65-F5344CB8AC3E}">
        <p14:creationId xmlns:p14="http://schemas.microsoft.com/office/powerpoint/2010/main" val="194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79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Тема Office</vt:lpstr>
      <vt:lpstr>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Почини предложения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Полищук</cp:lastModifiedBy>
  <cp:revision>12</cp:revision>
  <dcterms:created xsi:type="dcterms:W3CDTF">2021-04-07T13:41:25Z</dcterms:created>
  <dcterms:modified xsi:type="dcterms:W3CDTF">2022-03-24T11:04:49Z</dcterms:modified>
</cp:coreProperties>
</file>