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91F5-338B-42B7-8F1B-9920AEB5902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271E989-24CA-4538-B995-DCA56B2C3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11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91F5-338B-42B7-8F1B-9920AEB5902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71E989-24CA-4538-B995-DCA56B2C3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0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91F5-338B-42B7-8F1B-9920AEB5902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71E989-24CA-4538-B995-DCA56B2C30B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0732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91F5-338B-42B7-8F1B-9920AEB5902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71E989-24CA-4538-B995-DCA56B2C3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174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91F5-338B-42B7-8F1B-9920AEB5902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71E989-24CA-4538-B995-DCA56B2C30B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7409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91F5-338B-42B7-8F1B-9920AEB5902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71E989-24CA-4538-B995-DCA56B2C3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64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91F5-338B-42B7-8F1B-9920AEB5902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E989-24CA-4538-B995-DCA56B2C3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86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91F5-338B-42B7-8F1B-9920AEB5902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E989-24CA-4538-B995-DCA56B2C3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71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91F5-338B-42B7-8F1B-9920AEB5902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E989-24CA-4538-B995-DCA56B2C3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8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91F5-338B-42B7-8F1B-9920AEB5902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71E989-24CA-4538-B995-DCA56B2C3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7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91F5-338B-42B7-8F1B-9920AEB5902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71E989-24CA-4538-B995-DCA56B2C3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9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91F5-338B-42B7-8F1B-9920AEB5902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71E989-24CA-4538-B995-DCA56B2C3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3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91F5-338B-42B7-8F1B-9920AEB5902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E989-24CA-4538-B995-DCA56B2C3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6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91F5-338B-42B7-8F1B-9920AEB5902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E989-24CA-4538-B995-DCA56B2C3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40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91F5-338B-42B7-8F1B-9920AEB5902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E989-24CA-4538-B995-DCA56B2C3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9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91F5-338B-42B7-8F1B-9920AEB5902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71E989-24CA-4538-B995-DCA56B2C3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6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891F5-338B-42B7-8F1B-9920AEB5902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71E989-24CA-4538-B995-DCA56B2C30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92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taxonomy/674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0E1176-A488-4830-A216-EA21D01468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Волшебный подводный мир рассказа М. Горького </a:t>
            </a:r>
            <a:br>
              <a:rPr lang="ru-RU" dirty="0"/>
            </a:br>
            <a:r>
              <a:rPr lang="ru-RU" dirty="0"/>
              <a:t>«Случай с </a:t>
            </a:r>
            <a:r>
              <a:rPr lang="ru-RU" dirty="0" err="1"/>
              <a:t>Евсейкой</a:t>
            </a:r>
            <a:r>
              <a:rPr lang="ru-RU" dirty="0"/>
              <a:t>»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4FDF11C-D69A-4D4F-8381-93BBE55CF2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/>
              <a:t>Подборка учителя начальных классов</a:t>
            </a:r>
          </a:p>
          <a:p>
            <a:pPr algn="r"/>
            <a:r>
              <a:rPr lang="ru-RU" dirty="0"/>
              <a:t>МБОУ СОШ №12</a:t>
            </a:r>
          </a:p>
          <a:p>
            <a:pPr algn="r"/>
            <a:r>
              <a:rPr lang="ru-RU" dirty="0"/>
              <a:t>Стебаковой Л.А.</a:t>
            </a:r>
          </a:p>
        </p:txBody>
      </p:sp>
    </p:spTree>
    <p:extLst>
      <p:ext uri="{BB962C8B-B14F-4D97-AF65-F5344CB8AC3E}">
        <p14:creationId xmlns:p14="http://schemas.microsoft.com/office/powerpoint/2010/main" val="281070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C7609-E10A-4C1A-B3F6-3D15ACD4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277" y="5773703"/>
            <a:ext cx="10515600" cy="1325563"/>
          </a:xfrm>
        </p:spPr>
        <p:txBody>
          <a:bodyPr/>
          <a:lstStyle/>
          <a:p>
            <a:r>
              <a:rPr lang="ru-RU" dirty="0"/>
              <a:t>Голотурия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046D16-4542-4F62-823C-1CD550E43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270" y="823676"/>
            <a:ext cx="6751219" cy="4484738"/>
          </a:xfrm>
        </p:spPr>
      </p:pic>
    </p:spTree>
    <p:extLst>
      <p:ext uri="{BB962C8B-B14F-4D97-AF65-F5344CB8AC3E}">
        <p14:creationId xmlns:p14="http://schemas.microsoft.com/office/powerpoint/2010/main" val="251500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09670-E618-457C-B147-05D36FC4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204" y="5419240"/>
            <a:ext cx="10515600" cy="1325563"/>
          </a:xfrm>
        </p:spPr>
        <p:txBody>
          <a:bodyPr/>
          <a:lstStyle/>
          <a:p>
            <a:r>
              <a:rPr lang="ru-RU" dirty="0"/>
              <a:t>Морской пузырь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37905C-7929-4809-937E-A325E904F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043" y="617051"/>
            <a:ext cx="6330165" cy="4220110"/>
          </a:xfrm>
        </p:spPr>
      </p:pic>
    </p:spTree>
    <p:extLst>
      <p:ext uri="{BB962C8B-B14F-4D97-AF65-F5344CB8AC3E}">
        <p14:creationId xmlns:p14="http://schemas.microsoft.com/office/powerpoint/2010/main" val="293429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4EBBB-18A2-446D-B95D-BB8FE02D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290" y="5695883"/>
            <a:ext cx="10515600" cy="1325563"/>
          </a:xfrm>
        </p:spPr>
        <p:txBody>
          <a:bodyPr/>
          <a:lstStyle/>
          <a:p>
            <a:r>
              <a:rPr lang="ru-RU" dirty="0"/>
              <a:t>Сепия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47D6AAC-6CC2-4B76-B6FC-469B008E1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130" y="716671"/>
            <a:ext cx="6846525" cy="4564350"/>
          </a:xfrm>
        </p:spPr>
      </p:pic>
    </p:spTree>
    <p:extLst>
      <p:ext uri="{BB962C8B-B14F-4D97-AF65-F5344CB8AC3E}">
        <p14:creationId xmlns:p14="http://schemas.microsoft.com/office/powerpoint/2010/main" val="236294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9D8BC-2EAC-4628-8017-9E636A3E0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025" y="5207713"/>
            <a:ext cx="10515600" cy="1325563"/>
          </a:xfrm>
        </p:spPr>
        <p:txBody>
          <a:bodyPr/>
          <a:lstStyle/>
          <a:p>
            <a:r>
              <a:rPr lang="ru-RU" dirty="0"/>
              <a:t>Сифонофора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D45A99-9E90-41F5-A22D-79043BD70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301" y="650867"/>
            <a:ext cx="5755704" cy="4065366"/>
          </a:xfrm>
        </p:spPr>
      </p:pic>
    </p:spTree>
    <p:extLst>
      <p:ext uri="{BB962C8B-B14F-4D97-AF65-F5344CB8AC3E}">
        <p14:creationId xmlns:p14="http://schemas.microsoft.com/office/powerpoint/2010/main" val="188796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C51D-2A26-449D-B325-A1E1B7C5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983" y="5363050"/>
            <a:ext cx="10515600" cy="1325563"/>
          </a:xfrm>
        </p:spPr>
        <p:txBody>
          <a:bodyPr/>
          <a:lstStyle/>
          <a:p>
            <a:r>
              <a:rPr lang="ru-RU" dirty="0"/>
              <a:t>Осьминог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9CBE27-CCBC-4471-A354-D03D58499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602" y="833404"/>
            <a:ext cx="6962796" cy="3928178"/>
          </a:xfrm>
        </p:spPr>
      </p:pic>
    </p:spTree>
    <p:extLst>
      <p:ext uri="{BB962C8B-B14F-4D97-AF65-F5344CB8AC3E}">
        <p14:creationId xmlns:p14="http://schemas.microsoft.com/office/powerpoint/2010/main" val="1751242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DF36F-4938-48D0-9EAC-0E5453645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576" y="4310127"/>
            <a:ext cx="10515600" cy="1325563"/>
          </a:xfrm>
        </p:spPr>
        <p:txBody>
          <a:bodyPr/>
          <a:lstStyle/>
          <a:p>
            <a:r>
              <a:rPr lang="ru-RU" dirty="0"/>
              <a:t>Щука                                    </a:t>
            </a:r>
            <a:br>
              <a:rPr lang="ru-RU" dirty="0"/>
            </a:br>
            <a:r>
              <a:rPr lang="ru-RU" dirty="0"/>
              <a:t>                                                        Лещ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316979-D890-4CBE-A03B-4E22E595E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715" y="983321"/>
            <a:ext cx="5095584" cy="338990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F4B4E6-0745-492C-BF8C-E64C63994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17" y="432202"/>
            <a:ext cx="5511281" cy="30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63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2A25E-B072-48E4-9EB0-79609A72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55D204-1C18-4F52-A6B3-2906E994B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Фотографии взяты с различных сайтов сети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48792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C21B5-4BC2-4E12-BED4-4C5728D0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83" y="5355156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Морская звезда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3A6266E-B854-4B8E-85DD-D8E3978CC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270" y="653142"/>
            <a:ext cx="5359281" cy="3746294"/>
          </a:xfrm>
        </p:spPr>
      </p:pic>
    </p:spTree>
    <p:extLst>
      <p:ext uri="{BB962C8B-B14F-4D97-AF65-F5344CB8AC3E}">
        <p14:creationId xmlns:p14="http://schemas.microsoft.com/office/powerpoint/2010/main" val="98328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59959-AF87-4680-8B71-3A8E8E08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837" y="5700347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Лангуст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DD278B-62A7-4A17-A89B-38A7AC73C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599" y="606490"/>
            <a:ext cx="6027112" cy="4520334"/>
          </a:xfrm>
        </p:spPr>
      </p:pic>
    </p:spTree>
    <p:extLst>
      <p:ext uri="{BB962C8B-B14F-4D97-AF65-F5344CB8AC3E}">
        <p14:creationId xmlns:p14="http://schemas.microsoft.com/office/powerpoint/2010/main" val="318408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A19C1-BCB3-45F1-AE83-EDF5EA5A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46" y="5754197"/>
            <a:ext cx="10515600" cy="1325563"/>
          </a:xfrm>
        </p:spPr>
        <p:txBody>
          <a:bodyPr/>
          <a:lstStyle/>
          <a:p>
            <a:r>
              <a:rPr lang="ru-RU" dirty="0"/>
              <a:t>Краб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641CA9-D5EC-4B77-8011-859CEECE0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28382" y="120972"/>
            <a:ext cx="5823367" cy="43578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B493C-345C-4346-9D2B-40EB7C409F1F}"/>
              </a:ext>
            </a:extLst>
          </p:cNvPr>
          <p:cNvSpPr txBox="1"/>
          <p:nvPr/>
        </p:nvSpPr>
        <p:spPr>
          <a:xfrm>
            <a:off x="2218263" y="4478792"/>
            <a:ext cx="58233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3" tooltip="http://www.uniprot.org/taxonomy/6741"/>
              </a:rPr>
              <a:t>Эта фотография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4" tooltip="https://creativecommons.org/licenses/by-nd/3.0/"/>
              </a:rPr>
              <a:t>CC BY-ND</a:t>
            </a:r>
            <a:endParaRPr lang="ru-RU" sz="900"/>
          </a:p>
        </p:txBody>
      </p:sp>
    </p:spTree>
    <p:extLst>
      <p:ext uri="{BB962C8B-B14F-4D97-AF65-F5344CB8AC3E}">
        <p14:creationId xmlns:p14="http://schemas.microsoft.com/office/powerpoint/2010/main" val="269186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D70CC-CB42-48EF-A087-69605FDA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087" y="5532437"/>
            <a:ext cx="10515600" cy="1325563"/>
          </a:xfrm>
        </p:spPr>
        <p:txBody>
          <a:bodyPr/>
          <a:lstStyle/>
          <a:p>
            <a:r>
              <a:rPr lang="ru-RU" dirty="0"/>
              <a:t>Актиния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85D61A-3E8E-4254-BC48-8D0BF1226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594" y="514721"/>
            <a:ext cx="5814393" cy="4360795"/>
          </a:xfrm>
        </p:spPr>
      </p:pic>
    </p:spTree>
    <p:extLst>
      <p:ext uri="{BB962C8B-B14F-4D97-AF65-F5344CB8AC3E}">
        <p14:creationId xmlns:p14="http://schemas.microsoft.com/office/powerpoint/2010/main" val="165777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F5985-A513-4828-B3BB-3976D64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238" y="5627789"/>
            <a:ext cx="10515600" cy="1325563"/>
          </a:xfrm>
        </p:spPr>
        <p:txBody>
          <a:bodyPr/>
          <a:lstStyle/>
          <a:p>
            <a:r>
              <a:rPr lang="ru-RU" dirty="0"/>
              <a:t>Морская лилия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BA225C-B7D2-43C1-A28A-7E038A97D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804" y="863023"/>
            <a:ext cx="6034940" cy="4076133"/>
          </a:xfrm>
        </p:spPr>
      </p:pic>
    </p:spTree>
    <p:extLst>
      <p:ext uri="{BB962C8B-B14F-4D97-AF65-F5344CB8AC3E}">
        <p14:creationId xmlns:p14="http://schemas.microsoft.com/office/powerpoint/2010/main" val="1078036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F0A32-B361-4D33-994C-0810FA792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613" y="5648924"/>
            <a:ext cx="10515600" cy="1325563"/>
          </a:xfrm>
        </p:spPr>
        <p:txBody>
          <a:bodyPr/>
          <a:lstStyle/>
          <a:p>
            <a:r>
              <a:rPr lang="ru-RU" dirty="0"/>
              <a:t>Креветка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AFC2682-D7EE-4CAB-9BEF-4E9625757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989" y="984518"/>
            <a:ext cx="6283657" cy="4189105"/>
          </a:xfrm>
        </p:spPr>
      </p:pic>
    </p:spTree>
    <p:extLst>
      <p:ext uri="{BB962C8B-B14F-4D97-AF65-F5344CB8AC3E}">
        <p14:creationId xmlns:p14="http://schemas.microsoft.com/office/powerpoint/2010/main" val="72663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5940A-19DF-4B96-B0F1-F275CF6E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955" y="5532437"/>
            <a:ext cx="10515600" cy="1325563"/>
          </a:xfrm>
        </p:spPr>
        <p:txBody>
          <a:bodyPr/>
          <a:lstStyle/>
          <a:p>
            <a:r>
              <a:rPr lang="ru-RU" dirty="0"/>
              <a:t>Морская черепаха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DACE1B-C73B-404B-B316-45C93A410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346" y="948547"/>
            <a:ext cx="7189466" cy="4044075"/>
          </a:xfrm>
        </p:spPr>
      </p:pic>
    </p:spTree>
    <p:extLst>
      <p:ext uri="{BB962C8B-B14F-4D97-AF65-F5344CB8AC3E}">
        <p14:creationId xmlns:p14="http://schemas.microsoft.com/office/powerpoint/2010/main" val="1274681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DCB01-0612-42E1-A162-9A010EBA2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156" y="5660751"/>
            <a:ext cx="10515600" cy="1325563"/>
          </a:xfrm>
        </p:spPr>
        <p:txBody>
          <a:bodyPr/>
          <a:lstStyle/>
          <a:p>
            <a:r>
              <a:rPr lang="ru-RU" dirty="0"/>
              <a:t>Рак - отшельник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428C838-0646-4435-874B-4F5E95EB9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751" y="919602"/>
            <a:ext cx="7037364" cy="4174708"/>
          </a:xfrm>
        </p:spPr>
      </p:pic>
    </p:spTree>
    <p:extLst>
      <p:ext uri="{BB962C8B-B14F-4D97-AF65-F5344CB8AC3E}">
        <p14:creationId xmlns:p14="http://schemas.microsoft.com/office/powerpoint/2010/main" val="19541433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</TotalTime>
  <Words>68</Words>
  <Application>Microsoft Office PowerPoint</Application>
  <PresentationFormat>Широкоэкранный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Легкий дым</vt:lpstr>
      <vt:lpstr>Волшебный подводный мир рассказа М. Горького  «Случай с Евсейкой»</vt:lpstr>
      <vt:lpstr>Морская звезда</vt:lpstr>
      <vt:lpstr>Лангуст </vt:lpstr>
      <vt:lpstr>Краб </vt:lpstr>
      <vt:lpstr>Актиния </vt:lpstr>
      <vt:lpstr>Морская лилия </vt:lpstr>
      <vt:lpstr>Креветка </vt:lpstr>
      <vt:lpstr>Морская черепаха</vt:lpstr>
      <vt:lpstr>Рак - отшельник</vt:lpstr>
      <vt:lpstr>Голотурия </vt:lpstr>
      <vt:lpstr>Морской пузырь</vt:lpstr>
      <vt:lpstr>Сепия </vt:lpstr>
      <vt:lpstr>Сифонофора </vt:lpstr>
      <vt:lpstr>Осьминог </vt:lpstr>
      <vt:lpstr>Щука                                                                                             Лещ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Морская звезда</dc:title>
  <dc:creator>Лариса Стебакова</dc:creator>
  <cp:lastModifiedBy>Лариса Стебакова</cp:lastModifiedBy>
  <cp:revision>6</cp:revision>
  <dcterms:created xsi:type="dcterms:W3CDTF">2019-01-21T15:53:52Z</dcterms:created>
  <dcterms:modified xsi:type="dcterms:W3CDTF">2023-01-16T19:28:49Z</dcterms:modified>
</cp:coreProperties>
</file>